
<file path=[Content_Types].xml><?xml version="1.0" encoding="utf-8"?>
<Types xmlns="http://schemas.openxmlformats.org/package/2006/content-types">
  <Default Extension="png" ContentType="image/png"/>
  <Default Extension="pdf" ContentType="application/pdf"/>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bookmarkIdSeed="2">
  <p:sldMasterIdLst>
    <p:sldMasterId id="2147483684" r:id="rId1"/>
    <p:sldMasterId id="2147483830" r:id="rId2"/>
    <p:sldMasterId id="2147483845" r:id="rId3"/>
    <p:sldMasterId id="2147483858" r:id="rId4"/>
    <p:sldMasterId id="2147483873" r:id="rId5"/>
  </p:sldMasterIdLst>
  <p:notesMasterIdLst>
    <p:notesMasterId r:id="rId70"/>
  </p:notesMasterIdLst>
  <p:handoutMasterIdLst>
    <p:handoutMasterId r:id="rId71"/>
  </p:handoutMasterIdLst>
  <p:sldIdLst>
    <p:sldId id="576" r:id="rId6"/>
    <p:sldId id="577" r:id="rId7"/>
    <p:sldId id="657" r:id="rId8"/>
    <p:sldId id="658" r:id="rId9"/>
    <p:sldId id="659" r:id="rId10"/>
    <p:sldId id="660" r:id="rId11"/>
    <p:sldId id="678" r:id="rId12"/>
    <p:sldId id="677" r:id="rId13"/>
    <p:sldId id="721" r:id="rId14"/>
    <p:sldId id="722" r:id="rId15"/>
    <p:sldId id="723" r:id="rId16"/>
    <p:sldId id="667" r:id="rId17"/>
    <p:sldId id="679" r:id="rId18"/>
    <p:sldId id="680" r:id="rId19"/>
    <p:sldId id="681" r:id="rId20"/>
    <p:sldId id="682" r:id="rId21"/>
    <p:sldId id="683" r:id="rId22"/>
    <p:sldId id="684" r:id="rId23"/>
    <p:sldId id="685" r:id="rId24"/>
    <p:sldId id="686" r:id="rId25"/>
    <p:sldId id="687" r:id="rId26"/>
    <p:sldId id="661" r:id="rId27"/>
    <p:sldId id="689" r:id="rId28"/>
    <p:sldId id="690" r:id="rId29"/>
    <p:sldId id="688" r:id="rId30"/>
    <p:sldId id="692" r:id="rId31"/>
    <p:sldId id="694" r:id="rId32"/>
    <p:sldId id="695" r:id="rId33"/>
    <p:sldId id="696" r:id="rId34"/>
    <p:sldId id="697" r:id="rId35"/>
    <p:sldId id="698" r:id="rId36"/>
    <p:sldId id="662" r:id="rId37"/>
    <p:sldId id="708" r:id="rId38"/>
    <p:sldId id="709" r:id="rId39"/>
    <p:sldId id="700" r:id="rId40"/>
    <p:sldId id="706" r:id="rId41"/>
    <p:sldId id="703" r:id="rId42"/>
    <p:sldId id="710" r:id="rId43"/>
    <p:sldId id="663" r:id="rId44"/>
    <p:sldId id="711" r:id="rId45"/>
    <p:sldId id="720" r:id="rId46"/>
    <p:sldId id="664" r:id="rId47"/>
    <p:sldId id="712" r:id="rId48"/>
    <p:sldId id="713" r:id="rId49"/>
    <p:sldId id="714" r:id="rId50"/>
    <p:sldId id="715" r:id="rId51"/>
    <p:sldId id="716" r:id="rId52"/>
    <p:sldId id="717" r:id="rId53"/>
    <p:sldId id="724" r:id="rId54"/>
    <p:sldId id="725" r:id="rId55"/>
    <p:sldId id="726" r:id="rId56"/>
    <p:sldId id="727" r:id="rId57"/>
    <p:sldId id="665" r:id="rId58"/>
    <p:sldId id="728" r:id="rId59"/>
    <p:sldId id="729" r:id="rId60"/>
    <p:sldId id="730" r:id="rId61"/>
    <p:sldId id="731" r:id="rId62"/>
    <p:sldId id="732" r:id="rId63"/>
    <p:sldId id="666" r:id="rId64"/>
    <p:sldId id="733" r:id="rId65"/>
    <p:sldId id="735" r:id="rId66"/>
    <p:sldId id="575" r:id="rId67"/>
    <p:sldId id="646" r:id="rId68"/>
    <p:sldId id="587" r:id="rId69"/>
  </p:sldIdLst>
  <p:sldSz cx="9144000" cy="5143500" type="screen16x9"/>
  <p:notesSz cx="9144000" cy="6858000"/>
  <p:defaultTextStyle>
    <a:defPPr>
      <a:defRPr lang="en-US"/>
    </a:defPPr>
    <a:lvl1pPr algn="l" rtl="0" fontAlgn="base">
      <a:spcBef>
        <a:spcPct val="0"/>
      </a:spcBef>
      <a:spcAft>
        <a:spcPct val="0"/>
      </a:spcAft>
      <a:defRPr sz="700" kern="1200">
        <a:solidFill>
          <a:schemeClr val="tx1"/>
        </a:solidFill>
        <a:latin typeface="Arial" pitchFamily="34" charset="0"/>
        <a:ea typeface="ＭＳ Ｐゴシック" pitchFamily="34" charset="-128"/>
        <a:cs typeface="Arial" pitchFamily="34" charset="0"/>
      </a:defRPr>
    </a:lvl1pPr>
    <a:lvl2pPr marL="169715" indent="114200" algn="l" rtl="0" fontAlgn="base">
      <a:spcBef>
        <a:spcPct val="0"/>
      </a:spcBef>
      <a:spcAft>
        <a:spcPct val="0"/>
      </a:spcAft>
      <a:defRPr sz="700" kern="1200">
        <a:solidFill>
          <a:schemeClr val="tx1"/>
        </a:solidFill>
        <a:latin typeface="Arial" pitchFamily="34" charset="0"/>
        <a:ea typeface="ＭＳ Ｐゴシック" pitchFamily="34" charset="-128"/>
        <a:cs typeface="Arial" pitchFamily="34" charset="0"/>
      </a:defRPr>
    </a:lvl2pPr>
    <a:lvl3pPr marL="341017" indent="228401" algn="l" rtl="0" fontAlgn="base">
      <a:spcBef>
        <a:spcPct val="0"/>
      </a:spcBef>
      <a:spcAft>
        <a:spcPct val="0"/>
      </a:spcAft>
      <a:defRPr sz="700" kern="1200">
        <a:solidFill>
          <a:schemeClr val="tx1"/>
        </a:solidFill>
        <a:latin typeface="Arial" pitchFamily="34" charset="0"/>
        <a:ea typeface="ＭＳ Ｐゴシック" pitchFamily="34" charset="-128"/>
        <a:cs typeface="Arial" pitchFamily="34" charset="0"/>
      </a:defRPr>
    </a:lvl3pPr>
    <a:lvl4pPr marL="512319" indent="342604" algn="l" rtl="0" fontAlgn="base">
      <a:spcBef>
        <a:spcPct val="0"/>
      </a:spcBef>
      <a:spcAft>
        <a:spcPct val="0"/>
      </a:spcAft>
      <a:defRPr sz="700" kern="1200">
        <a:solidFill>
          <a:schemeClr val="tx1"/>
        </a:solidFill>
        <a:latin typeface="Arial" pitchFamily="34" charset="0"/>
        <a:ea typeface="ＭＳ Ｐゴシック" pitchFamily="34" charset="-128"/>
        <a:cs typeface="Arial" pitchFamily="34" charset="0"/>
      </a:defRPr>
    </a:lvl4pPr>
    <a:lvl5pPr marL="683621" indent="455217" algn="l" rtl="0" fontAlgn="base">
      <a:spcBef>
        <a:spcPct val="0"/>
      </a:spcBef>
      <a:spcAft>
        <a:spcPct val="0"/>
      </a:spcAft>
      <a:defRPr sz="700" kern="1200">
        <a:solidFill>
          <a:schemeClr val="tx1"/>
        </a:solidFill>
        <a:latin typeface="Arial" pitchFamily="34" charset="0"/>
        <a:ea typeface="ＭＳ Ｐゴシック" pitchFamily="34" charset="-128"/>
        <a:cs typeface="Arial" pitchFamily="34" charset="0"/>
      </a:defRPr>
    </a:lvl5pPr>
    <a:lvl6pPr marL="2284020" algn="l" defTabSz="913608" rtl="0" eaLnBrk="1" latinLnBrk="0" hangingPunct="1">
      <a:defRPr sz="700" kern="1200">
        <a:solidFill>
          <a:schemeClr val="tx1"/>
        </a:solidFill>
        <a:latin typeface="Arial" pitchFamily="34" charset="0"/>
        <a:ea typeface="ＭＳ Ｐゴシック" pitchFamily="34" charset="-128"/>
        <a:cs typeface="Arial" pitchFamily="34" charset="0"/>
      </a:defRPr>
    </a:lvl6pPr>
    <a:lvl7pPr marL="2740824" algn="l" defTabSz="913608" rtl="0" eaLnBrk="1" latinLnBrk="0" hangingPunct="1">
      <a:defRPr sz="700" kern="1200">
        <a:solidFill>
          <a:schemeClr val="tx1"/>
        </a:solidFill>
        <a:latin typeface="Arial" pitchFamily="34" charset="0"/>
        <a:ea typeface="ＭＳ Ｐゴシック" pitchFamily="34" charset="-128"/>
        <a:cs typeface="Arial" pitchFamily="34" charset="0"/>
      </a:defRPr>
    </a:lvl7pPr>
    <a:lvl8pPr marL="3197628" algn="l" defTabSz="913608" rtl="0" eaLnBrk="1" latinLnBrk="0" hangingPunct="1">
      <a:defRPr sz="700" kern="1200">
        <a:solidFill>
          <a:schemeClr val="tx1"/>
        </a:solidFill>
        <a:latin typeface="Arial" pitchFamily="34" charset="0"/>
        <a:ea typeface="ＭＳ Ｐゴシック" pitchFamily="34" charset="-128"/>
        <a:cs typeface="Arial" pitchFamily="34" charset="0"/>
      </a:defRPr>
    </a:lvl8pPr>
    <a:lvl9pPr marL="3654432" algn="l" defTabSz="913608" rtl="0" eaLnBrk="1" latinLnBrk="0" hangingPunct="1">
      <a:defRPr sz="700" kern="1200">
        <a:solidFill>
          <a:schemeClr val="tx1"/>
        </a:solidFill>
        <a:latin typeface="Arial" pitchFamily="34" charset="0"/>
        <a:ea typeface="ＭＳ Ｐゴシック" pitchFamily="34" charset="-128"/>
        <a:cs typeface="Arial"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7777"/>
    <a:srgbClr val="B9BE78"/>
    <a:srgbClr val="0070C0"/>
    <a:srgbClr val="B8B8B8"/>
    <a:srgbClr val="4D4D4D"/>
    <a:srgbClr val="5E4847"/>
    <a:srgbClr val="604847"/>
    <a:srgbClr val="AB9E4B"/>
    <a:srgbClr val="9FB3A9"/>
    <a:srgbClr val="707F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60" autoAdjust="0"/>
    <p:restoredTop sz="91872" autoAdjust="0"/>
  </p:normalViewPr>
  <p:slideViewPr>
    <p:cSldViewPr snapToGrid="0" showGuides="1">
      <p:cViewPr varScale="1">
        <p:scale>
          <a:sx n="102" d="100"/>
          <a:sy n="102" d="100"/>
        </p:scale>
        <p:origin x="-294" y="-96"/>
      </p:cViewPr>
      <p:guideLst>
        <p:guide orient="horz" pos="347"/>
        <p:guide orient="horz" pos="700"/>
        <p:guide pos="509"/>
        <p:guide pos="5759"/>
        <p:guide pos="2886"/>
      </p:guideLst>
    </p:cSldViewPr>
  </p:slideViewPr>
  <p:outlineViewPr>
    <p:cViewPr>
      <p:scale>
        <a:sx n="33" d="100"/>
        <a:sy n="33" d="100"/>
      </p:scale>
      <p:origin x="0" y="0"/>
    </p:cViewPr>
    <p:sldLst>
      <p:sld r:id="rId1" collapse="1"/>
      <p:sld r:id="rId2" collapse="1"/>
      <p:sld r:id="rId3" collapse="1"/>
      <p:sld r:id="rId4" collapse="1"/>
      <p:sld r:id="rId5" collapse="1"/>
    </p:sldLst>
  </p:outlineViewPr>
  <p:notesTextViewPr>
    <p:cViewPr>
      <p:scale>
        <a:sx n="1" d="1"/>
        <a:sy n="1" d="1"/>
      </p:scale>
      <p:origin x="0" y="0"/>
    </p:cViewPr>
  </p:notesTextViewPr>
  <p:sorterViewPr>
    <p:cViewPr>
      <p:scale>
        <a:sx n="150" d="100"/>
        <a:sy n="150" d="100"/>
      </p:scale>
      <p:origin x="0" y="570"/>
    </p:cViewPr>
  </p:sorterViewPr>
  <p:notesViewPr>
    <p:cSldViewPr snapToGrid="0" showGuide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 Type="http://schemas.openxmlformats.org/officeDocument/2006/relationships/slide" Target="slides/slide2.xml"/><Relationship Id="rId71"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s>
</file>

<file path=ppt/_rels/viewProps.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slide" Target="slides/slide29.xml"/><Relationship Id="rId1" Type="http://schemas.openxmlformats.org/officeDocument/2006/relationships/slide" Target="slides/slide23.xml"/><Relationship Id="rId5" Type="http://schemas.openxmlformats.org/officeDocument/2006/relationships/slide" Target="slides/slide58.xml"/><Relationship Id="rId4" Type="http://schemas.openxmlformats.org/officeDocument/2006/relationships/slide" Target="slides/slide5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2578" name="Rectangle 2"/>
          <p:cNvSpPr>
            <a:spLocks noGrp="1" noChangeArrowheads="1"/>
          </p:cNvSpPr>
          <p:nvPr>
            <p:ph type="hdr" sz="quarter"/>
          </p:nvPr>
        </p:nvSpPr>
        <p:spPr bwMode="auto">
          <a:xfrm>
            <a:off x="0" y="0"/>
            <a:ext cx="39624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spAutoFit/>
          </a:bodyPr>
          <a:lstStyle>
            <a:lvl1pPr algn="l">
              <a:lnSpc>
                <a:spcPct val="90000"/>
              </a:lnSpc>
              <a:spcBef>
                <a:spcPct val="50000"/>
              </a:spcBef>
              <a:buClr>
                <a:schemeClr val="accent1"/>
              </a:buClr>
              <a:defRPr sz="1200">
                <a:latin typeface="Arial" charset="0"/>
                <a:ea typeface="+mn-ea"/>
                <a:cs typeface="+mn-cs"/>
              </a:defRPr>
            </a:lvl1pPr>
          </a:lstStyle>
          <a:p>
            <a:pPr>
              <a:defRPr/>
            </a:pPr>
            <a:endParaRPr lang="en-US" dirty="0"/>
          </a:p>
        </p:txBody>
      </p:sp>
      <p:sp>
        <p:nvSpPr>
          <p:cNvPr id="152579" name="Rectangle 3"/>
          <p:cNvSpPr>
            <a:spLocks noGrp="1" noChangeArrowheads="1"/>
          </p:cNvSpPr>
          <p:nvPr>
            <p:ph type="dt" sz="quarter" idx="1"/>
          </p:nvPr>
        </p:nvSpPr>
        <p:spPr bwMode="auto">
          <a:xfrm>
            <a:off x="5181600" y="0"/>
            <a:ext cx="3962400" cy="3810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spAutoFit/>
          </a:bodyPr>
          <a:lstStyle>
            <a:lvl1pPr algn="r">
              <a:lnSpc>
                <a:spcPct val="90000"/>
              </a:lnSpc>
              <a:spcBef>
                <a:spcPct val="50000"/>
              </a:spcBef>
              <a:buClr>
                <a:schemeClr val="accent1"/>
              </a:buClr>
              <a:defRPr sz="1200">
                <a:cs typeface="+mn-cs"/>
              </a:defRPr>
            </a:lvl1pPr>
          </a:lstStyle>
          <a:p>
            <a:pPr>
              <a:defRPr/>
            </a:pPr>
            <a:fld id="{20081F73-A3D6-48AF-B321-CCF67B639CA5}" type="datetime1">
              <a:rPr lang="en-US"/>
              <a:pPr>
                <a:defRPr/>
              </a:pPr>
              <a:t>03-Oct-11</a:t>
            </a:fld>
            <a:endParaRPr lang="en-US" dirty="0"/>
          </a:p>
        </p:txBody>
      </p:sp>
      <p:sp>
        <p:nvSpPr>
          <p:cNvPr id="152580" name="Rectangle 4"/>
          <p:cNvSpPr>
            <a:spLocks noGrp="1" noChangeArrowheads="1"/>
          </p:cNvSpPr>
          <p:nvPr>
            <p:ph type="ftr" sz="quarter" idx="2"/>
          </p:nvPr>
        </p:nvSpPr>
        <p:spPr bwMode="auto">
          <a:xfrm>
            <a:off x="0" y="6477000"/>
            <a:ext cx="3962400" cy="381000"/>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spAutoFit/>
          </a:bodyPr>
          <a:lstStyle>
            <a:lvl1pPr algn="l">
              <a:lnSpc>
                <a:spcPct val="90000"/>
              </a:lnSpc>
              <a:spcBef>
                <a:spcPct val="50000"/>
              </a:spcBef>
              <a:buClr>
                <a:schemeClr val="accent1"/>
              </a:buClr>
              <a:defRPr sz="1200">
                <a:latin typeface="Arial" charset="0"/>
                <a:ea typeface="+mn-ea"/>
                <a:cs typeface="+mn-cs"/>
              </a:defRPr>
            </a:lvl1pPr>
          </a:lstStyle>
          <a:p>
            <a:pPr>
              <a:defRPr/>
            </a:pPr>
            <a:endParaRPr lang="en-US" dirty="0"/>
          </a:p>
        </p:txBody>
      </p:sp>
      <p:sp>
        <p:nvSpPr>
          <p:cNvPr id="152581" name="Rectangle 5"/>
          <p:cNvSpPr>
            <a:spLocks noGrp="1" noChangeArrowheads="1"/>
          </p:cNvSpPr>
          <p:nvPr>
            <p:ph type="sldNum" sz="quarter" idx="3"/>
          </p:nvPr>
        </p:nvSpPr>
        <p:spPr bwMode="auto">
          <a:xfrm>
            <a:off x="5181600" y="6600825"/>
            <a:ext cx="3962400" cy="257175"/>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spAutoFit/>
          </a:bodyPr>
          <a:lstStyle>
            <a:lvl1pPr algn="r">
              <a:lnSpc>
                <a:spcPct val="90000"/>
              </a:lnSpc>
              <a:spcBef>
                <a:spcPct val="50000"/>
              </a:spcBef>
              <a:buClr>
                <a:schemeClr val="accent1"/>
              </a:buClr>
              <a:defRPr sz="1200">
                <a:cs typeface="+mn-cs"/>
              </a:defRPr>
            </a:lvl1pPr>
          </a:lstStyle>
          <a:p>
            <a:pPr>
              <a:defRPr/>
            </a:pPr>
            <a:fld id="{BC2084C9-A309-4861-9B00-572BD194BB28}" type="slidenum">
              <a:rPr lang="en-US"/>
              <a:pPr>
                <a:defRPr/>
              </a:pPr>
              <a:t>‹#›</a:t>
            </a:fld>
            <a:endParaRPr lang="en-US" dirty="0"/>
          </a:p>
        </p:txBody>
      </p:sp>
    </p:spTree>
    <p:extLst>
      <p:ext uri="{BB962C8B-B14F-4D97-AF65-F5344CB8AC3E}">
        <p14:creationId xmlns:p14="http://schemas.microsoft.com/office/powerpoint/2010/main" val="26046923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lnSpc>
                <a:spcPct val="100000"/>
              </a:lnSpc>
              <a:spcBef>
                <a:spcPct val="0"/>
              </a:spcBef>
              <a:buClrTx/>
              <a:defRPr sz="1200">
                <a:latin typeface="Times" charset="0"/>
                <a:ea typeface="+mn-ea"/>
                <a:cs typeface="+mn-cs"/>
              </a:defRPr>
            </a:lvl1pPr>
          </a:lstStyle>
          <a:p>
            <a:pPr>
              <a:defRPr/>
            </a:pPr>
            <a:endParaRPr lang="en-US" dirty="0"/>
          </a:p>
        </p:txBody>
      </p:sp>
      <p:sp>
        <p:nvSpPr>
          <p:cNvPr id="4099" name="Rectangle 3"/>
          <p:cNvSpPr>
            <a:spLocks noGrp="1" noChangeArrowheads="1"/>
          </p:cNvSpPr>
          <p:nvPr>
            <p:ph type="dt" idx="1"/>
          </p:nvPr>
        </p:nvSpPr>
        <p:spPr bwMode="auto">
          <a:xfrm>
            <a:off x="518160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lnSpc>
                <a:spcPct val="100000"/>
              </a:lnSpc>
              <a:spcBef>
                <a:spcPct val="0"/>
              </a:spcBef>
              <a:buClrTx/>
              <a:defRPr sz="1200">
                <a:latin typeface="Times" charset="0"/>
                <a:ea typeface="+mn-ea"/>
                <a:cs typeface="+mn-cs"/>
              </a:defRPr>
            </a:lvl1pPr>
          </a:lstStyle>
          <a:p>
            <a:pPr>
              <a:defRPr/>
            </a:pPr>
            <a:endParaRPr lang="en-US" dirty="0"/>
          </a:p>
        </p:txBody>
      </p:sp>
      <p:sp>
        <p:nvSpPr>
          <p:cNvPr id="69636" name="Rectangle 4"/>
          <p:cNvSpPr>
            <a:spLocks noGrp="1" noRot="1" noChangeAspect="1" noChangeArrowheads="1" noTextEdit="1"/>
          </p:cNvSpPr>
          <p:nvPr>
            <p:ph type="sldImg" idx="2"/>
          </p:nvPr>
        </p:nvSpPr>
        <p:spPr bwMode="auto">
          <a:xfrm>
            <a:off x="2286000" y="514350"/>
            <a:ext cx="4572000" cy="25717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1219200" y="3257550"/>
            <a:ext cx="6705600" cy="30861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0" hangingPunct="0">
              <a:lnSpc>
                <a:spcPct val="100000"/>
              </a:lnSpc>
              <a:spcBef>
                <a:spcPct val="0"/>
              </a:spcBef>
              <a:buClrTx/>
              <a:defRPr sz="1200">
                <a:latin typeface="Times" charset="0"/>
                <a:ea typeface="+mn-ea"/>
                <a:cs typeface="+mn-cs"/>
              </a:defRPr>
            </a:lvl1pPr>
          </a:lstStyle>
          <a:p>
            <a:pPr>
              <a:defRPr/>
            </a:pPr>
            <a:endParaRPr lang="en-US" dirty="0"/>
          </a:p>
        </p:txBody>
      </p:sp>
      <p:sp>
        <p:nvSpPr>
          <p:cNvPr id="4103" name="Rectangle 7"/>
          <p:cNvSpPr>
            <a:spLocks noGrp="1" noChangeArrowheads="1"/>
          </p:cNvSpPr>
          <p:nvPr>
            <p:ph type="sldNum" sz="quarter" idx="5"/>
          </p:nvPr>
        </p:nvSpPr>
        <p:spPr bwMode="auto">
          <a:xfrm>
            <a:off x="518160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atin typeface="Times" charset="0"/>
                <a:cs typeface="+mn-cs"/>
              </a:defRPr>
            </a:lvl1pPr>
          </a:lstStyle>
          <a:p>
            <a:pPr>
              <a:defRPr/>
            </a:pPr>
            <a:fld id="{C87FD523-6A9D-431F-9006-8F984D4E0CCC}" type="slidenum">
              <a:rPr lang="en-US"/>
              <a:pPr>
                <a:defRPr/>
              </a:pPr>
              <a:t>‹#›</a:t>
            </a:fld>
            <a:endParaRPr lang="en-US" dirty="0"/>
          </a:p>
        </p:txBody>
      </p:sp>
    </p:spTree>
    <p:extLst>
      <p:ext uri="{BB962C8B-B14F-4D97-AF65-F5344CB8AC3E}">
        <p14:creationId xmlns:p14="http://schemas.microsoft.com/office/powerpoint/2010/main" val="300422939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400" b="1" kern="1200">
        <a:solidFill>
          <a:schemeClr val="tx1"/>
        </a:solidFill>
        <a:latin typeface="Arial" pitchFamily="-106" charset="0"/>
        <a:ea typeface="ＭＳ Ｐゴシック" charset="-128"/>
        <a:cs typeface="ＭＳ Ｐゴシック" charset="-128"/>
      </a:defRPr>
    </a:lvl1pPr>
    <a:lvl2pPr marL="41239" algn="l" rtl="0" eaLnBrk="0" fontAlgn="base" hangingPunct="0">
      <a:spcBef>
        <a:spcPct val="30000"/>
      </a:spcBef>
      <a:spcAft>
        <a:spcPct val="0"/>
      </a:spcAft>
      <a:defRPr sz="400" kern="1200">
        <a:solidFill>
          <a:schemeClr val="tx1"/>
        </a:solidFill>
        <a:latin typeface="Arial" pitchFamily="-106" charset="0"/>
        <a:ea typeface="ＭＳ Ｐゴシック" pitchFamily="-106" charset="-128"/>
        <a:cs typeface="+mn-cs"/>
      </a:defRPr>
    </a:lvl2pPr>
    <a:lvl3pPr marL="125305" indent="-39652" algn="l" rtl="0" eaLnBrk="0" fontAlgn="base" hangingPunct="0">
      <a:spcBef>
        <a:spcPct val="30000"/>
      </a:spcBef>
      <a:spcAft>
        <a:spcPct val="0"/>
      </a:spcAft>
      <a:buSzPct val="100000"/>
      <a:buFont typeface="Times" pitchFamily="18" charset="0"/>
      <a:buChar char="•"/>
      <a:defRPr sz="400" kern="1200">
        <a:solidFill>
          <a:schemeClr val="tx1"/>
        </a:solidFill>
        <a:latin typeface="Arial" pitchFamily="-106" charset="0"/>
        <a:ea typeface="ＭＳ Ｐゴシック" pitchFamily="-106" charset="-128"/>
        <a:cs typeface="+mn-cs"/>
      </a:defRPr>
    </a:lvl3pPr>
    <a:lvl4pPr marL="215712" indent="-44413" algn="l" rtl="0" eaLnBrk="0" fontAlgn="base" hangingPunct="0">
      <a:spcBef>
        <a:spcPct val="30000"/>
      </a:spcBef>
      <a:spcAft>
        <a:spcPct val="0"/>
      </a:spcAft>
      <a:buChar char="–"/>
      <a:defRPr sz="400" kern="1200">
        <a:solidFill>
          <a:schemeClr val="tx1"/>
        </a:solidFill>
        <a:latin typeface="Arial" pitchFamily="-106" charset="0"/>
        <a:ea typeface="ＭＳ Ｐゴシック" pitchFamily="-106" charset="-128"/>
        <a:cs typeface="+mn-cs"/>
      </a:defRPr>
    </a:lvl4pPr>
    <a:lvl5pPr marL="258539" algn="l" rtl="0" eaLnBrk="0" fontAlgn="base" hangingPunct="0">
      <a:spcBef>
        <a:spcPct val="30000"/>
      </a:spcBef>
      <a:spcAft>
        <a:spcPct val="0"/>
      </a:spcAft>
      <a:defRPr sz="300" kern="1200">
        <a:solidFill>
          <a:schemeClr val="tx1"/>
        </a:solidFill>
        <a:latin typeface="Arial" pitchFamily="-106" charset="0"/>
        <a:ea typeface="ＭＳ Ｐゴシック" pitchFamily="-106" charset="-128"/>
        <a:cs typeface="+mn-cs"/>
      </a:defRPr>
    </a:lvl5pPr>
    <a:lvl6pPr marL="855831" algn="l" defTabSz="171167" rtl="0" eaLnBrk="1" latinLnBrk="0" hangingPunct="1">
      <a:defRPr sz="400" kern="1200">
        <a:solidFill>
          <a:schemeClr val="tx1"/>
        </a:solidFill>
        <a:latin typeface="+mn-lt"/>
        <a:ea typeface="+mn-ea"/>
        <a:cs typeface="+mn-cs"/>
      </a:defRPr>
    </a:lvl6pPr>
    <a:lvl7pPr marL="1027000" algn="l" defTabSz="171167" rtl="0" eaLnBrk="1" latinLnBrk="0" hangingPunct="1">
      <a:defRPr sz="400" kern="1200">
        <a:solidFill>
          <a:schemeClr val="tx1"/>
        </a:solidFill>
        <a:latin typeface="+mn-lt"/>
        <a:ea typeface="+mn-ea"/>
        <a:cs typeface="+mn-cs"/>
      </a:defRPr>
    </a:lvl7pPr>
    <a:lvl8pPr marL="1198166" algn="l" defTabSz="171167" rtl="0" eaLnBrk="1" latinLnBrk="0" hangingPunct="1">
      <a:defRPr sz="400" kern="1200">
        <a:solidFill>
          <a:schemeClr val="tx1"/>
        </a:solidFill>
        <a:latin typeface="+mn-lt"/>
        <a:ea typeface="+mn-ea"/>
        <a:cs typeface="+mn-cs"/>
      </a:defRPr>
    </a:lvl8pPr>
    <a:lvl9pPr marL="1369333" algn="l" defTabSz="171167" rtl="0" eaLnBrk="1" latinLnBrk="0" hangingPunct="1">
      <a:defRPr sz="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700">
                <a:solidFill>
                  <a:schemeClr val="tx1"/>
                </a:solidFill>
                <a:latin typeface="Arial" pitchFamily="34" charset="0"/>
                <a:ea typeface="ＭＳ Ｐゴシック" pitchFamily="34" charset="-128"/>
              </a:defRPr>
            </a:lvl1pPr>
            <a:lvl2pPr marL="742950" indent="-285750" eaLnBrk="0" hangingPunct="0">
              <a:defRPr sz="700">
                <a:solidFill>
                  <a:schemeClr val="tx1"/>
                </a:solidFill>
                <a:latin typeface="Arial" pitchFamily="34" charset="0"/>
                <a:ea typeface="ＭＳ Ｐゴシック" pitchFamily="34" charset="-128"/>
              </a:defRPr>
            </a:lvl2pPr>
            <a:lvl3pPr marL="1143000" indent="-228600" eaLnBrk="0" hangingPunct="0">
              <a:defRPr sz="700">
                <a:solidFill>
                  <a:schemeClr val="tx1"/>
                </a:solidFill>
                <a:latin typeface="Arial" pitchFamily="34" charset="0"/>
                <a:ea typeface="ＭＳ Ｐゴシック" pitchFamily="34" charset="-128"/>
              </a:defRPr>
            </a:lvl3pPr>
            <a:lvl4pPr marL="1600200" indent="-228600" eaLnBrk="0" hangingPunct="0">
              <a:defRPr sz="700">
                <a:solidFill>
                  <a:schemeClr val="tx1"/>
                </a:solidFill>
                <a:latin typeface="Arial" pitchFamily="34" charset="0"/>
                <a:ea typeface="ＭＳ Ｐゴシック" pitchFamily="34" charset="-128"/>
              </a:defRPr>
            </a:lvl4pPr>
            <a:lvl5pPr marL="2057400" indent="-228600" eaLnBrk="0" hangingPunct="0">
              <a:defRPr sz="7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9pPr>
          </a:lstStyle>
          <a:p>
            <a:fld id="{51745EE9-7AA7-4964-BA6B-F02EC2E239CC}" type="slidenum">
              <a:rPr lang="en-US" sz="1200" smtClean="0">
                <a:latin typeface="Times" pitchFamily="18" charset="0"/>
              </a:rPr>
              <a:pPr/>
              <a:t>1</a:t>
            </a:fld>
            <a:endParaRPr lang="en-US" sz="1200" dirty="0" smtClean="0">
              <a:latin typeface="Times" pitchFamily="18" charset="0"/>
            </a:endParaRPr>
          </a:p>
        </p:txBody>
      </p:sp>
      <p:sp>
        <p:nvSpPr>
          <p:cNvPr id="109571" name="Rectangle 2"/>
          <p:cNvSpPr>
            <a:spLocks noGrp="1" noRot="1" noChangeAspect="1" noChangeArrowheads="1" noTextEdit="1"/>
          </p:cNvSpPr>
          <p:nvPr>
            <p:ph type="sldImg"/>
          </p:nvPr>
        </p:nvSpPr>
        <p:spPr>
          <a:xfrm>
            <a:off x="2287588" y="514350"/>
            <a:ext cx="4567237" cy="2570163"/>
          </a:xfrm>
          <a:ln w="12700" cap="flat">
            <a:solidFill>
              <a:schemeClr val="tx1"/>
            </a:solidFill>
          </a:ln>
        </p:spPr>
      </p:sp>
      <p:sp>
        <p:nvSpPr>
          <p:cNvPr id="109572" name="Rectangle 3"/>
          <p:cNvSpPr>
            <a:spLocks noGrp="1" noChangeArrowheads="1"/>
          </p:cNvSpPr>
          <p:nvPr>
            <p:ph type="body" idx="1"/>
          </p:nvPr>
        </p:nvSpPr>
        <p:spPr>
          <a:xfrm>
            <a:off x="1219200" y="3257550"/>
            <a:ext cx="6705600" cy="30876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44" tIns="46023" rIns="92044" bIns="46023"/>
          <a:lstStyle/>
          <a:p>
            <a:pPr eaLnBrk="1" hangingPunct="1"/>
            <a:endParaRPr lang="nl-NL" smtClean="0">
              <a:latin typeface="Arial" pitchFamily="34" charset="0"/>
              <a:ea typeface="ＭＳ Ｐゴシック"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30" name="Rectangle 13"/>
          <p:cNvSpPr txBox="1">
            <a:spLocks noGrp="1" noChangeArrowheads="1"/>
          </p:cNvSpPr>
          <p:nvPr/>
        </p:nvSpPr>
        <p:spPr bwMode="auto">
          <a:xfrm>
            <a:off x="5181600" y="6515100"/>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lnSpc>
                <a:spcPct val="90000"/>
              </a:lnSpc>
              <a:spcBef>
                <a:spcPct val="50000"/>
              </a:spcBef>
              <a:spcAft>
                <a:spcPct val="0"/>
              </a:spcAft>
              <a:buClr>
                <a:schemeClr val="accent1"/>
              </a:buClr>
              <a:defRPr sz="2000">
                <a:solidFill>
                  <a:schemeClr val="tx1"/>
                </a:solidFill>
                <a:latin typeface="Arial" pitchFamily="34" charset="0"/>
                <a:ea typeface="ＭＳ Ｐゴシック" pitchFamily="34" charset="-128"/>
              </a:defRPr>
            </a:lvl6pPr>
            <a:lvl7pPr marL="2971800" indent="-228600" algn="ctr" eaLnBrk="0" fontAlgn="base" hangingPunct="0">
              <a:lnSpc>
                <a:spcPct val="90000"/>
              </a:lnSpc>
              <a:spcBef>
                <a:spcPct val="50000"/>
              </a:spcBef>
              <a:spcAft>
                <a:spcPct val="0"/>
              </a:spcAft>
              <a:buClr>
                <a:schemeClr val="accent1"/>
              </a:buClr>
              <a:defRPr sz="2000">
                <a:solidFill>
                  <a:schemeClr val="tx1"/>
                </a:solidFill>
                <a:latin typeface="Arial" pitchFamily="34" charset="0"/>
                <a:ea typeface="ＭＳ Ｐゴシック" pitchFamily="34" charset="-128"/>
              </a:defRPr>
            </a:lvl7pPr>
            <a:lvl8pPr marL="3429000" indent="-228600" algn="ctr" eaLnBrk="0" fontAlgn="base" hangingPunct="0">
              <a:lnSpc>
                <a:spcPct val="90000"/>
              </a:lnSpc>
              <a:spcBef>
                <a:spcPct val="50000"/>
              </a:spcBef>
              <a:spcAft>
                <a:spcPct val="0"/>
              </a:spcAft>
              <a:buClr>
                <a:schemeClr val="accent1"/>
              </a:buClr>
              <a:defRPr sz="2000">
                <a:solidFill>
                  <a:schemeClr val="tx1"/>
                </a:solidFill>
                <a:latin typeface="Arial" pitchFamily="34" charset="0"/>
                <a:ea typeface="ＭＳ Ｐゴシック" pitchFamily="34" charset="-128"/>
              </a:defRPr>
            </a:lvl8pPr>
            <a:lvl9pPr marL="3886200" indent="-228600" algn="ctr" eaLnBrk="0" fontAlgn="base" hangingPunct="0">
              <a:lnSpc>
                <a:spcPct val="90000"/>
              </a:lnSpc>
              <a:spcBef>
                <a:spcPct val="50000"/>
              </a:spcBef>
              <a:spcAft>
                <a:spcPct val="0"/>
              </a:spcAft>
              <a:buClr>
                <a:schemeClr val="accent1"/>
              </a:buClr>
              <a:defRPr sz="2000">
                <a:solidFill>
                  <a:schemeClr val="tx1"/>
                </a:solidFill>
                <a:latin typeface="Arial" pitchFamily="34" charset="0"/>
                <a:ea typeface="ＭＳ Ｐゴシック" pitchFamily="34" charset="-128"/>
              </a:defRPr>
            </a:lvl9pPr>
          </a:lstStyle>
          <a:p>
            <a:pPr algn="r">
              <a:lnSpc>
                <a:spcPct val="100000"/>
              </a:lnSpc>
              <a:spcBef>
                <a:spcPct val="0"/>
              </a:spcBef>
              <a:buClrTx/>
            </a:pPr>
            <a:fld id="{A1A79ED9-5009-4532-B0CC-2DF1C966610C}" type="slidenum">
              <a:rPr lang="en-US" sz="1200"/>
              <a:pPr algn="r">
                <a:lnSpc>
                  <a:spcPct val="100000"/>
                </a:lnSpc>
                <a:spcBef>
                  <a:spcPct val="0"/>
                </a:spcBef>
                <a:buClrTx/>
              </a:pPr>
              <a:t>11</a:t>
            </a:fld>
            <a:endParaRPr lang="en-US" sz="1200"/>
          </a:p>
        </p:txBody>
      </p:sp>
      <p:sp>
        <p:nvSpPr>
          <p:cNvPr id="22531" name="Text Box 1"/>
          <p:cNvSpPr txBox="1">
            <a:spLocks noChangeArrowheads="1"/>
          </p:cNvSpPr>
          <p:nvPr/>
        </p:nvSpPr>
        <p:spPr bwMode="auto">
          <a:xfrm>
            <a:off x="1525588" y="515938"/>
            <a:ext cx="6094412" cy="2570162"/>
          </a:xfrm>
          <a:prstGeom prst="rect">
            <a:avLst/>
          </a:prstGeom>
          <a:solidFill>
            <a:srgbClr val="FFFFFF"/>
          </a:solidFill>
          <a:ln w="9360">
            <a:solidFill>
              <a:srgbClr val="000000"/>
            </a:solidFill>
            <a:miter lim="800000"/>
            <a:headEnd/>
            <a:tailEnd/>
          </a:ln>
        </p:spPr>
        <p:txBody>
          <a:bodyPr wrap="none" lIns="91431" tIns="45716" rIns="91431" bIns="45716" anchor="ct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lnSpc>
                <a:spcPct val="90000"/>
              </a:lnSpc>
              <a:spcBef>
                <a:spcPct val="50000"/>
              </a:spcBef>
              <a:spcAft>
                <a:spcPct val="0"/>
              </a:spcAft>
              <a:buClr>
                <a:schemeClr val="accent1"/>
              </a:buClr>
              <a:defRPr sz="2000">
                <a:solidFill>
                  <a:schemeClr val="tx1"/>
                </a:solidFill>
                <a:latin typeface="Arial" pitchFamily="34" charset="0"/>
                <a:ea typeface="ＭＳ Ｐゴシック" pitchFamily="34" charset="-128"/>
              </a:defRPr>
            </a:lvl6pPr>
            <a:lvl7pPr marL="2971800" indent="-228600" algn="ctr" eaLnBrk="0" fontAlgn="base" hangingPunct="0">
              <a:lnSpc>
                <a:spcPct val="90000"/>
              </a:lnSpc>
              <a:spcBef>
                <a:spcPct val="50000"/>
              </a:spcBef>
              <a:spcAft>
                <a:spcPct val="0"/>
              </a:spcAft>
              <a:buClr>
                <a:schemeClr val="accent1"/>
              </a:buClr>
              <a:defRPr sz="2000">
                <a:solidFill>
                  <a:schemeClr val="tx1"/>
                </a:solidFill>
                <a:latin typeface="Arial" pitchFamily="34" charset="0"/>
                <a:ea typeface="ＭＳ Ｐゴシック" pitchFamily="34" charset="-128"/>
              </a:defRPr>
            </a:lvl7pPr>
            <a:lvl8pPr marL="3429000" indent="-228600" algn="ctr" eaLnBrk="0" fontAlgn="base" hangingPunct="0">
              <a:lnSpc>
                <a:spcPct val="90000"/>
              </a:lnSpc>
              <a:spcBef>
                <a:spcPct val="50000"/>
              </a:spcBef>
              <a:spcAft>
                <a:spcPct val="0"/>
              </a:spcAft>
              <a:buClr>
                <a:schemeClr val="accent1"/>
              </a:buClr>
              <a:defRPr sz="2000">
                <a:solidFill>
                  <a:schemeClr val="tx1"/>
                </a:solidFill>
                <a:latin typeface="Arial" pitchFamily="34" charset="0"/>
                <a:ea typeface="ＭＳ Ｐゴシック" pitchFamily="34" charset="-128"/>
              </a:defRPr>
            </a:lvl8pPr>
            <a:lvl9pPr marL="3886200" indent="-228600" algn="ctr" eaLnBrk="0" fontAlgn="base" hangingPunct="0">
              <a:lnSpc>
                <a:spcPct val="90000"/>
              </a:lnSpc>
              <a:spcBef>
                <a:spcPct val="50000"/>
              </a:spcBef>
              <a:spcAft>
                <a:spcPct val="0"/>
              </a:spcAft>
              <a:buClr>
                <a:schemeClr val="accent1"/>
              </a:buClr>
              <a:defRPr sz="2000">
                <a:solidFill>
                  <a:schemeClr val="tx1"/>
                </a:solidFill>
                <a:latin typeface="Arial" pitchFamily="34" charset="0"/>
                <a:ea typeface="ＭＳ Ｐゴシック" pitchFamily="34" charset="-128"/>
              </a:defRPr>
            </a:lvl9pPr>
          </a:lstStyle>
          <a:p>
            <a:pPr algn="l" eaLnBrk="1" hangingPunct="1">
              <a:lnSpc>
                <a:spcPct val="100000"/>
              </a:lnSpc>
              <a:spcBef>
                <a:spcPct val="0"/>
              </a:spcBef>
              <a:buClrTx/>
            </a:pPr>
            <a:endParaRPr lang="en-US">
              <a:ea typeface="MS Gothic" pitchFamily="49" charset="-128"/>
            </a:endParaRPr>
          </a:p>
        </p:txBody>
      </p:sp>
      <p:sp>
        <p:nvSpPr>
          <p:cNvPr id="22532" name="Text Box 2"/>
          <p:cNvSpPr>
            <a:spLocks noGrp="1" noChangeArrowheads="1"/>
          </p:cNvSpPr>
          <p:nvPr>
            <p:ph type="body"/>
          </p:nvPr>
        </p:nvSpPr>
        <p:spPr>
          <a:xfrm>
            <a:off x="1219200" y="3257550"/>
            <a:ext cx="6694488" cy="3079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mtClean="0">
              <a:latin typeface="Times New Roman" pitchFamily="18" charset="0"/>
              <a:ea typeface="ＭＳ Ｐゴシック" pitchFamily="3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Rot="1" noChangeAspect="1" noChangeArrowheads="1" noTextEdit="1"/>
          </p:cNvSpPr>
          <p:nvPr>
            <p:ph type="sldImg"/>
          </p:nvPr>
        </p:nvSpPr>
        <p:spPr>
          <a:xfrm>
            <a:off x="2286000" y="514350"/>
            <a:ext cx="4572000" cy="2571750"/>
          </a:xfrm>
          <a:ln/>
        </p:spPr>
      </p:sp>
      <p:sp>
        <p:nvSpPr>
          <p:cNvPr id="163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smtClean="0">
              <a:latin typeface="Arial" pitchFamily="34" charset="0"/>
              <a:ea typeface="ＭＳ Ｐゴシック" pitchFamily="34"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txBox="1">
            <a:spLocks noGrp="1" noChangeArrowheads="1"/>
          </p:cNvSpPr>
          <p:nvPr/>
        </p:nvSpPr>
        <p:spPr bwMode="auto">
          <a:xfrm>
            <a:off x="5181600" y="6515100"/>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lnSpc>
                <a:spcPct val="90000"/>
              </a:lnSpc>
              <a:spcBef>
                <a:spcPct val="50000"/>
              </a:spcBef>
              <a:spcAft>
                <a:spcPct val="0"/>
              </a:spcAft>
              <a:buClr>
                <a:schemeClr val="accent1"/>
              </a:buClr>
              <a:defRPr sz="2000">
                <a:solidFill>
                  <a:schemeClr val="tx1"/>
                </a:solidFill>
                <a:latin typeface="Arial" pitchFamily="34" charset="0"/>
                <a:ea typeface="ＭＳ Ｐゴシック" pitchFamily="34" charset="-128"/>
              </a:defRPr>
            </a:lvl6pPr>
            <a:lvl7pPr marL="2971800" indent="-228600" algn="ctr" eaLnBrk="0" fontAlgn="base" hangingPunct="0">
              <a:lnSpc>
                <a:spcPct val="90000"/>
              </a:lnSpc>
              <a:spcBef>
                <a:spcPct val="50000"/>
              </a:spcBef>
              <a:spcAft>
                <a:spcPct val="0"/>
              </a:spcAft>
              <a:buClr>
                <a:schemeClr val="accent1"/>
              </a:buClr>
              <a:defRPr sz="2000">
                <a:solidFill>
                  <a:schemeClr val="tx1"/>
                </a:solidFill>
                <a:latin typeface="Arial" pitchFamily="34" charset="0"/>
                <a:ea typeface="ＭＳ Ｐゴシック" pitchFamily="34" charset="-128"/>
              </a:defRPr>
            </a:lvl7pPr>
            <a:lvl8pPr marL="3429000" indent="-228600" algn="ctr" eaLnBrk="0" fontAlgn="base" hangingPunct="0">
              <a:lnSpc>
                <a:spcPct val="90000"/>
              </a:lnSpc>
              <a:spcBef>
                <a:spcPct val="50000"/>
              </a:spcBef>
              <a:spcAft>
                <a:spcPct val="0"/>
              </a:spcAft>
              <a:buClr>
                <a:schemeClr val="accent1"/>
              </a:buClr>
              <a:defRPr sz="2000">
                <a:solidFill>
                  <a:schemeClr val="tx1"/>
                </a:solidFill>
                <a:latin typeface="Arial" pitchFamily="34" charset="0"/>
                <a:ea typeface="ＭＳ Ｐゴシック" pitchFamily="34" charset="-128"/>
              </a:defRPr>
            </a:lvl8pPr>
            <a:lvl9pPr marL="3886200" indent="-228600" algn="ctr" eaLnBrk="0" fontAlgn="base" hangingPunct="0">
              <a:lnSpc>
                <a:spcPct val="90000"/>
              </a:lnSpc>
              <a:spcBef>
                <a:spcPct val="50000"/>
              </a:spcBef>
              <a:spcAft>
                <a:spcPct val="0"/>
              </a:spcAft>
              <a:buClr>
                <a:schemeClr val="accent1"/>
              </a:buClr>
              <a:defRPr sz="2000">
                <a:solidFill>
                  <a:schemeClr val="tx1"/>
                </a:solidFill>
                <a:latin typeface="Arial" pitchFamily="34" charset="0"/>
                <a:ea typeface="ＭＳ Ｐゴシック" pitchFamily="34" charset="-128"/>
              </a:defRPr>
            </a:lvl9pPr>
          </a:lstStyle>
          <a:p>
            <a:pPr algn="r">
              <a:lnSpc>
                <a:spcPct val="100000"/>
              </a:lnSpc>
              <a:spcBef>
                <a:spcPct val="0"/>
              </a:spcBef>
              <a:buClrTx/>
            </a:pPr>
            <a:fld id="{831A5A92-7269-4BE2-BEFE-269655781918}" type="slidenum">
              <a:rPr lang="en-US" sz="1200">
                <a:latin typeface="Times" charset="0"/>
              </a:rPr>
              <a:pPr algn="r">
                <a:lnSpc>
                  <a:spcPct val="100000"/>
                </a:lnSpc>
                <a:spcBef>
                  <a:spcPct val="0"/>
                </a:spcBef>
                <a:buClrTx/>
              </a:pPr>
              <a:t>33</a:t>
            </a:fld>
            <a:endParaRPr lang="en-US" sz="1200">
              <a:latin typeface="Times" charset="0"/>
            </a:endParaRPr>
          </a:p>
        </p:txBody>
      </p:sp>
      <p:sp>
        <p:nvSpPr>
          <p:cNvPr id="231427" name="Rectangle 3074"/>
          <p:cNvSpPr>
            <a:spLocks noGrp="1" noRot="1" noChangeAspect="1" noChangeArrowheads="1" noTextEdit="1"/>
          </p:cNvSpPr>
          <p:nvPr>
            <p:ph type="sldImg"/>
          </p:nvPr>
        </p:nvSpPr>
        <p:spPr>
          <a:xfrm>
            <a:off x="2289175" y="515938"/>
            <a:ext cx="4564063" cy="2568575"/>
          </a:xfrm>
          <a:ln w="12700" cap="flat">
            <a:solidFill>
              <a:schemeClr val="tx1"/>
            </a:solidFill>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p:cNvSpPr txBox="1">
            <a:spLocks noGrp="1" noChangeArrowheads="1"/>
          </p:cNvSpPr>
          <p:nvPr/>
        </p:nvSpPr>
        <p:spPr bwMode="auto">
          <a:xfrm>
            <a:off x="5181600" y="6515100"/>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lnSpc>
                <a:spcPct val="90000"/>
              </a:lnSpc>
              <a:spcBef>
                <a:spcPct val="50000"/>
              </a:spcBef>
              <a:spcAft>
                <a:spcPct val="0"/>
              </a:spcAft>
              <a:buClr>
                <a:schemeClr val="accent1"/>
              </a:buClr>
              <a:defRPr sz="2000">
                <a:solidFill>
                  <a:schemeClr val="tx1"/>
                </a:solidFill>
                <a:latin typeface="Arial" pitchFamily="34" charset="0"/>
                <a:ea typeface="ＭＳ Ｐゴシック" pitchFamily="34" charset="-128"/>
              </a:defRPr>
            </a:lvl6pPr>
            <a:lvl7pPr marL="2971800" indent="-228600" algn="ctr" eaLnBrk="0" fontAlgn="base" hangingPunct="0">
              <a:lnSpc>
                <a:spcPct val="90000"/>
              </a:lnSpc>
              <a:spcBef>
                <a:spcPct val="50000"/>
              </a:spcBef>
              <a:spcAft>
                <a:spcPct val="0"/>
              </a:spcAft>
              <a:buClr>
                <a:schemeClr val="accent1"/>
              </a:buClr>
              <a:defRPr sz="2000">
                <a:solidFill>
                  <a:schemeClr val="tx1"/>
                </a:solidFill>
                <a:latin typeface="Arial" pitchFamily="34" charset="0"/>
                <a:ea typeface="ＭＳ Ｐゴシック" pitchFamily="34" charset="-128"/>
              </a:defRPr>
            </a:lvl7pPr>
            <a:lvl8pPr marL="3429000" indent="-228600" algn="ctr" eaLnBrk="0" fontAlgn="base" hangingPunct="0">
              <a:lnSpc>
                <a:spcPct val="90000"/>
              </a:lnSpc>
              <a:spcBef>
                <a:spcPct val="50000"/>
              </a:spcBef>
              <a:spcAft>
                <a:spcPct val="0"/>
              </a:spcAft>
              <a:buClr>
                <a:schemeClr val="accent1"/>
              </a:buClr>
              <a:defRPr sz="2000">
                <a:solidFill>
                  <a:schemeClr val="tx1"/>
                </a:solidFill>
                <a:latin typeface="Arial" pitchFamily="34" charset="0"/>
                <a:ea typeface="ＭＳ Ｐゴシック" pitchFamily="34" charset="-128"/>
              </a:defRPr>
            </a:lvl8pPr>
            <a:lvl9pPr marL="3886200" indent="-228600" algn="ctr" eaLnBrk="0" fontAlgn="base" hangingPunct="0">
              <a:lnSpc>
                <a:spcPct val="90000"/>
              </a:lnSpc>
              <a:spcBef>
                <a:spcPct val="50000"/>
              </a:spcBef>
              <a:spcAft>
                <a:spcPct val="0"/>
              </a:spcAft>
              <a:buClr>
                <a:schemeClr val="accent1"/>
              </a:buClr>
              <a:defRPr sz="2000">
                <a:solidFill>
                  <a:schemeClr val="tx1"/>
                </a:solidFill>
                <a:latin typeface="Arial" pitchFamily="34" charset="0"/>
                <a:ea typeface="ＭＳ Ｐゴシック" pitchFamily="34" charset="-128"/>
              </a:defRPr>
            </a:lvl9pPr>
          </a:lstStyle>
          <a:p>
            <a:pPr algn="r">
              <a:lnSpc>
                <a:spcPct val="100000"/>
              </a:lnSpc>
              <a:spcBef>
                <a:spcPct val="0"/>
              </a:spcBef>
              <a:buClrTx/>
            </a:pPr>
            <a:fld id="{9D1B8076-6DF1-49D0-97BB-EFED90B1B0F9}" type="slidenum">
              <a:rPr lang="en-US" sz="1200">
                <a:latin typeface="Times" charset="0"/>
              </a:rPr>
              <a:pPr algn="r">
                <a:lnSpc>
                  <a:spcPct val="100000"/>
                </a:lnSpc>
                <a:spcBef>
                  <a:spcPct val="0"/>
                </a:spcBef>
                <a:buClrTx/>
              </a:pPr>
              <a:t>34</a:t>
            </a:fld>
            <a:endParaRPr lang="en-US" sz="1200">
              <a:latin typeface="Times" charset="0"/>
            </a:endParaRPr>
          </a:p>
        </p:txBody>
      </p:sp>
      <p:sp>
        <p:nvSpPr>
          <p:cNvPr id="233475" name="Rectangle 2"/>
          <p:cNvSpPr>
            <a:spLocks noGrp="1" noRot="1" noChangeAspect="1" noChangeArrowheads="1" noTextEdit="1"/>
          </p:cNvSpPr>
          <p:nvPr>
            <p:ph type="sldImg"/>
          </p:nvPr>
        </p:nvSpPr>
        <p:spPr>
          <a:xfrm>
            <a:off x="2295525" y="519113"/>
            <a:ext cx="4552950" cy="2562225"/>
          </a:xfrm>
          <a:ln/>
        </p:spPr>
      </p:sp>
      <p:sp>
        <p:nvSpPr>
          <p:cNvPr id="233476" name="Rectangle 3"/>
          <p:cNvSpPr>
            <a:spLocks noGrp="1" noChangeArrowheads="1"/>
          </p:cNvSpPr>
          <p:nvPr>
            <p:ph type="body" idx="1"/>
          </p:nvPr>
        </p:nvSpPr>
        <p:spPr>
          <a:xfrm>
            <a:off x="1219200" y="3255963"/>
            <a:ext cx="6704013" cy="30861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712" tIns="44857" rIns="89712" bIns="44857"/>
          <a:lstStyle/>
          <a:p>
            <a:endParaRPr lang="en-US" smtClean="0">
              <a:latin typeface="Arial" pitchFamily="34" charset="0"/>
              <a:ea typeface="ＭＳ Ｐゴシック"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050"/>
          <p:cNvSpPr>
            <a:spLocks noGrp="1" noRot="1" noChangeAspect="1" noChangeArrowheads="1" noTextEdit="1"/>
          </p:cNvSpPr>
          <p:nvPr>
            <p:ph type="sldImg"/>
          </p:nvPr>
        </p:nvSpPr>
        <p:spPr>
          <a:xfrm>
            <a:off x="2295525" y="519113"/>
            <a:ext cx="4552950" cy="2562225"/>
          </a:xfrm>
          <a:ln/>
        </p:spPr>
      </p:sp>
      <p:sp>
        <p:nvSpPr>
          <p:cNvPr id="306179" name="Rectangle 2051"/>
          <p:cNvSpPr>
            <a:spLocks noGrp="1" noChangeArrowheads="1"/>
          </p:cNvSpPr>
          <p:nvPr>
            <p:ph type="body" idx="1"/>
          </p:nvPr>
        </p:nvSpPr>
        <p:spPr>
          <a:xfrm>
            <a:off x="1217613" y="3255963"/>
            <a:ext cx="6705600" cy="30861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a typeface="ＭＳ Ｐゴシック" pitchFamily="34"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marL="228600" indent="-228600">
              <a:buAutoNum type="arabicParenR"/>
            </a:pPr>
            <a:r>
              <a:rPr lang="en-US" dirty="0" smtClean="0"/>
              <a:t>Spawn DS</a:t>
            </a:r>
          </a:p>
          <a:p>
            <a:pPr marL="228600" indent="-228600">
              <a:buAutoNum type="arabicParenR"/>
            </a:pPr>
            <a:endParaRPr lang="en-US" dirty="0" smtClean="0"/>
          </a:p>
          <a:p>
            <a:pPr marL="228600" indent="-228600">
              <a:buAutoNum type="arabicParenR"/>
            </a:pPr>
            <a:r>
              <a:rPr lang="en-US" dirty="0" smtClean="0"/>
              <a:t>Do</a:t>
            </a:r>
            <a:r>
              <a:rPr lang="en-US" baseline="0" dirty="0" smtClean="0"/>
              <a:t> work in database</a:t>
            </a:r>
          </a:p>
          <a:p>
            <a:pPr marL="228600" indent="-228600">
              <a:buAutoNum type="arabicParenR"/>
            </a:pPr>
            <a:endParaRPr lang="en-US" baseline="0" dirty="0" smtClean="0"/>
          </a:p>
          <a:p>
            <a:pPr marL="228600" indent="-228600">
              <a:buAutoNum type="arabicParenR"/>
            </a:pPr>
            <a:r>
              <a:rPr lang="en-US" baseline="0" dirty="0" smtClean="0"/>
              <a:t>Get response</a:t>
            </a:r>
          </a:p>
          <a:p>
            <a:pPr marL="228600" indent="-228600">
              <a:buAutoNum type="arabicParenR"/>
            </a:pPr>
            <a:endParaRPr lang="en-US" baseline="0" dirty="0" smtClean="0"/>
          </a:p>
          <a:p>
            <a:pPr marL="228600" indent="-228600">
              <a:buAutoNum type="arabicParenR"/>
            </a:pPr>
            <a:endParaRPr lang="en-US" baseline="0" dirty="0" smtClean="0"/>
          </a:p>
          <a:p>
            <a:pPr marL="0" indent="0">
              <a:buNone/>
            </a:pPr>
            <a:r>
              <a:rPr lang="en-US" baseline="0" dirty="0" smtClean="0"/>
              <a:t>Process stays there until you logoff – it is yours.  If you have 1,000 connections, you have 1,000 processes</a:t>
            </a:r>
            <a:endParaRPr lang="en-US" dirty="0"/>
          </a:p>
        </p:txBody>
      </p:sp>
      <p:sp>
        <p:nvSpPr>
          <p:cNvPr id="4" name="Slide Number Placeholder 3"/>
          <p:cNvSpPr>
            <a:spLocks noGrp="1"/>
          </p:cNvSpPr>
          <p:nvPr>
            <p:ph type="sldNum" sz="quarter" idx="10"/>
          </p:nvPr>
        </p:nvSpPr>
        <p:spPr/>
        <p:txBody>
          <a:bodyPr/>
          <a:lstStyle/>
          <a:p>
            <a:pPr>
              <a:buClr>
                <a:srgbClr val="4F81BD"/>
              </a:buClr>
              <a:defRPr/>
            </a:pPr>
            <a:fld id="{D2D00461-AD6C-466A-A784-00E134BD3180}" type="slidenum">
              <a:rPr lang="en-US" smtClean="0">
                <a:solidFill>
                  <a:prstClr val="black"/>
                </a:solidFill>
              </a:rPr>
              <a:pPr>
                <a:buClr>
                  <a:srgbClr val="4F81BD"/>
                </a:buClr>
                <a:defRPr/>
              </a:pPr>
              <a:t>49</a:t>
            </a:fld>
            <a:endParaRPr lang="en-US">
              <a:solidFill>
                <a:prstClr val="black"/>
              </a:solidFill>
            </a:endParaRPr>
          </a:p>
        </p:txBody>
      </p:sp>
    </p:spTree>
    <p:extLst>
      <p:ext uri="{BB962C8B-B14F-4D97-AF65-F5344CB8AC3E}">
        <p14:creationId xmlns:p14="http://schemas.microsoft.com/office/powerpoint/2010/main" val="28057660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marL="228600" indent="-228600">
              <a:buAutoNum type="arabicParenR"/>
            </a:pPr>
            <a:r>
              <a:rPr lang="en-US" dirty="0" smtClean="0"/>
              <a:t>Get connected</a:t>
            </a:r>
            <a:r>
              <a:rPr lang="en-US" baseline="0" dirty="0" smtClean="0"/>
              <a:t> to dispatcher</a:t>
            </a:r>
          </a:p>
          <a:p>
            <a:pPr marL="228600" indent="-228600">
              <a:buAutoNum type="arabicParenR"/>
            </a:pPr>
            <a:endParaRPr lang="en-US" baseline="0" dirty="0" smtClean="0"/>
          </a:p>
          <a:p>
            <a:pPr marL="228600" indent="-228600">
              <a:buAutoNum type="arabicParenR"/>
            </a:pPr>
            <a:r>
              <a:rPr lang="en-US" baseline="0" dirty="0" smtClean="0"/>
              <a:t>Request queued in </a:t>
            </a:r>
            <a:r>
              <a:rPr lang="en-US" baseline="0" dirty="0" err="1" smtClean="0"/>
              <a:t>sga</a:t>
            </a:r>
            <a:r>
              <a:rPr lang="en-US" baseline="0" dirty="0" smtClean="0"/>
              <a:t> (could be PARSE, could be FETCH, could be close, could be run this stored procedure, </a:t>
            </a:r>
            <a:r>
              <a:rPr lang="en-US" baseline="0" dirty="0" err="1" smtClean="0"/>
              <a:t>etc</a:t>
            </a:r>
            <a:r>
              <a:rPr lang="en-US" baseline="0" dirty="0" smtClean="0"/>
              <a:t>)</a:t>
            </a:r>
          </a:p>
          <a:p>
            <a:pPr marL="228600" indent="-228600">
              <a:buAutoNum type="arabicParenR"/>
            </a:pPr>
            <a:endParaRPr lang="en-US" baseline="0" dirty="0" smtClean="0"/>
          </a:p>
          <a:p>
            <a:pPr marL="228600" indent="-228600">
              <a:buAutoNum type="arabicParenR"/>
            </a:pPr>
            <a:r>
              <a:rPr lang="en-US" baseline="0" dirty="0" smtClean="0"/>
              <a:t>Request </a:t>
            </a:r>
            <a:r>
              <a:rPr lang="en-US" baseline="0" dirty="0" err="1" smtClean="0"/>
              <a:t>dequeued</a:t>
            </a:r>
            <a:r>
              <a:rPr lang="en-US" baseline="0" dirty="0" smtClean="0"/>
              <a:t> from </a:t>
            </a:r>
            <a:r>
              <a:rPr lang="en-US" baseline="0" dirty="0" err="1" smtClean="0"/>
              <a:t>sga</a:t>
            </a:r>
            <a:r>
              <a:rPr lang="en-US" baseline="0" dirty="0" smtClean="0"/>
              <a:t> by SOME shared server</a:t>
            </a:r>
          </a:p>
          <a:p>
            <a:pPr marL="228600" indent="-228600">
              <a:buAutoNum type="arabicParenR"/>
            </a:pPr>
            <a:endParaRPr lang="en-US" baseline="0" dirty="0" smtClean="0"/>
          </a:p>
          <a:p>
            <a:pPr marL="228600" indent="-228600">
              <a:buAutoNum type="arabicParenR"/>
            </a:pPr>
            <a:r>
              <a:rPr lang="en-US" baseline="0" dirty="0" smtClean="0"/>
              <a:t>Shared server processes</a:t>
            </a:r>
          </a:p>
          <a:p>
            <a:pPr marL="228600" indent="-228600">
              <a:buAutoNum type="arabicParenR"/>
            </a:pPr>
            <a:endParaRPr lang="en-US" baseline="0" dirty="0" smtClean="0"/>
          </a:p>
          <a:p>
            <a:pPr marL="228600" indent="-228600">
              <a:buAutoNum type="arabicParenR"/>
            </a:pPr>
            <a:r>
              <a:rPr lang="en-US" baseline="0" dirty="0" smtClean="0"/>
              <a:t>Puts response back into a queue in </a:t>
            </a:r>
            <a:r>
              <a:rPr lang="en-US" baseline="0" dirty="0" err="1" smtClean="0"/>
              <a:t>sga</a:t>
            </a:r>
            <a:r>
              <a:rPr lang="en-US" baseline="0" dirty="0" smtClean="0"/>
              <a:t> – SS is now free for anyone else</a:t>
            </a:r>
          </a:p>
          <a:p>
            <a:pPr marL="228600" indent="-228600">
              <a:buAutoNum type="arabicParenR"/>
            </a:pPr>
            <a:endParaRPr lang="en-US" baseline="0" dirty="0" smtClean="0"/>
          </a:p>
          <a:p>
            <a:pPr marL="228600" indent="-228600">
              <a:buAutoNum type="arabicParenR"/>
            </a:pPr>
            <a:r>
              <a:rPr lang="en-US" baseline="0" dirty="0" smtClean="0"/>
              <a:t>Dispatcher pulls response and sends to client</a:t>
            </a:r>
          </a:p>
          <a:p>
            <a:pPr marL="228600" indent="-228600">
              <a:buAutoNum type="arabicParenR"/>
            </a:pPr>
            <a:endParaRPr lang="en-US" baseline="0" dirty="0" smtClean="0"/>
          </a:p>
          <a:p>
            <a:pPr marL="0" indent="0">
              <a:buNone/>
            </a:pPr>
            <a:endParaRPr lang="en-US" baseline="0" dirty="0" smtClean="0"/>
          </a:p>
          <a:p>
            <a:pPr marL="0" indent="0">
              <a:buNone/>
            </a:pPr>
            <a:r>
              <a:rPr lang="en-US" baseline="0" dirty="0" smtClean="0"/>
              <a:t>To do it all over again – steps 3, 4, 5 are repeated with perhaps some other shared server</a:t>
            </a:r>
            <a:endParaRPr lang="en-US" dirty="0"/>
          </a:p>
        </p:txBody>
      </p:sp>
      <p:sp>
        <p:nvSpPr>
          <p:cNvPr id="4" name="Slide Number Placeholder 3"/>
          <p:cNvSpPr>
            <a:spLocks noGrp="1"/>
          </p:cNvSpPr>
          <p:nvPr>
            <p:ph type="sldNum" sz="quarter" idx="10"/>
          </p:nvPr>
        </p:nvSpPr>
        <p:spPr/>
        <p:txBody>
          <a:bodyPr/>
          <a:lstStyle/>
          <a:p>
            <a:pPr>
              <a:buClr>
                <a:srgbClr val="4F81BD"/>
              </a:buClr>
              <a:defRPr/>
            </a:pPr>
            <a:fld id="{D2D00461-AD6C-466A-A784-00E134BD3180}" type="slidenum">
              <a:rPr lang="en-US" smtClean="0">
                <a:solidFill>
                  <a:prstClr val="black"/>
                </a:solidFill>
              </a:rPr>
              <a:pPr>
                <a:buClr>
                  <a:srgbClr val="4F81BD"/>
                </a:buClr>
                <a:defRPr/>
              </a:pPr>
              <a:t>50</a:t>
            </a:fld>
            <a:endParaRPr lang="en-US">
              <a:solidFill>
                <a:prstClr val="black"/>
              </a:solidFill>
            </a:endParaRPr>
          </a:p>
        </p:txBody>
      </p:sp>
    </p:spTree>
    <p:extLst>
      <p:ext uri="{BB962C8B-B14F-4D97-AF65-F5344CB8AC3E}">
        <p14:creationId xmlns:p14="http://schemas.microsoft.com/office/powerpoint/2010/main" val="9919131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marL="228600" indent="-228600">
              <a:buAutoNum type="arabicParenR"/>
            </a:pPr>
            <a:r>
              <a:rPr lang="en-US" dirty="0" smtClean="0"/>
              <a:t>Establish connection</a:t>
            </a:r>
            <a:r>
              <a:rPr lang="en-US" baseline="0" dirty="0" smtClean="0"/>
              <a:t> by getting hooked up to an idle dedicated server</a:t>
            </a:r>
          </a:p>
          <a:p>
            <a:pPr marL="228600" indent="-228600">
              <a:buAutoNum type="arabicParenR"/>
            </a:pPr>
            <a:endParaRPr lang="en-US" baseline="0" dirty="0" smtClean="0"/>
          </a:p>
          <a:p>
            <a:pPr marL="228600" indent="-228600">
              <a:buAutoNum type="arabicParenR"/>
            </a:pPr>
            <a:r>
              <a:rPr lang="en-US" baseline="0" dirty="0" smtClean="0"/>
              <a:t>DS does work and</a:t>
            </a:r>
          </a:p>
          <a:p>
            <a:pPr marL="228600" indent="-228600">
              <a:buAutoNum type="arabicParenR"/>
            </a:pPr>
            <a:endParaRPr lang="en-US" baseline="0" dirty="0" smtClean="0"/>
          </a:p>
          <a:p>
            <a:pPr marL="228600" indent="-228600">
              <a:buAutoNum type="arabicParenR"/>
            </a:pPr>
            <a:r>
              <a:rPr lang="en-US" baseline="0" dirty="0" smtClean="0"/>
              <a:t>Sends response</a:t>
            </a:r>
          </a:p>
          <a:p>
            <a:pPr marL="228600" indent="-228600">
              <a:buAutoNum type="arabicParenR"/>
            </a:pPr>
            <a:endParaRPr lang="en-US" baseline="0" dirty="0" smtClean="0"/>
          </a:p>
          <a:p>
            <a:pPr marL="228600" indent="-228600">
              <a:buAutoNum type="arabicParenR"/>
            </a:pPr>
            <a:endParaRPr lang="en-US" baseline="0" dirty="0" smtClean="0"/>
          </a:p>
          <a:p>
            <a:pPr marL="0" indent="0">
              <a:buNone/>
            </a:pPr>
            <a:r>
              <a:rPr lang="en-US" baseline="0" dirty="0" smtClean="0"/>
              <a:t>When you log off – DS goes back into the pool, is not destroyed.</a:t>
            </a:r>
          </a:p>
          <a:p>
            <a:pPr marL="0" indent="0">
              <a:buNone/>
            </a:pPr>
            <a:endParaRPr lang="en-US" baseline="0" dirty="0" smtClean="0"/>
          </a:p>
          <a:p>
            <a:pPr marL="0" indent="0">
              <a:buNone/>
            </a:pPr>
            <a:endParaRPr lang="en-US" baseline="0" dirty="0" smtClean="0"/>
          </a:p>
          <a:p>
            <a:pPr marL="0" indent="0">
              <a:buNone/>
            </a:pPr>
            <a:r>
              <a:rPr lang="en-US" baseline="0" dirty="0" smtClean="0"/>
              <a:t>Performance of DS while connected</a:t>
            </a:r>
          </a:p>
          <a:p>
            <a:pPr marL="0" indent="0">
              <a:buNone/>
            </a:pPr>
            <a:r>
              <a:rPr lang="en-US" baseline="0" dirty="0" smtClean="0"/>
              <a:t>Performance of SS while connecting</a:t>
            </a:r>
          </a:p>
          <a:p>
            <a:pPr marL="0" indent="0">
              <a:buNone/>
            </a:pPr>
            <a:endParaRPr lang="en-US" baseline="0" dirty="0" smtClean="0"/>
          </a:p>
          <a:p>
            <a:pPr marL="0" indent="0">
              <a:buNone/>
            </a:pPr>
            <a:r>
              <a:rPr lang="en-US" baseline="0" dirty="0" smtClean="0"/>
              <a:t>LIMITED CLIENT set – </a:t>
            </a:r>
            <a:r>
              <a:rPr lang="en-US" baseline="0" dirty="0" err="1" smtClean="0"/>
              <a:t>php</a:t>
            </a:r>
            <a:r>
              <a:rPr lang="en-US" baseline="0" dirty="0" smtClean="0"/>
              <a:t> and the like – java connection pool option coming.</a:t>
            </a:r>
            <a:endParaRPr lang="en-US" dirty="0"/>
          </a:p>
        </p:txBody>
      </p:sp>
      <p:sp>
        <p:nvSpPr>
          <p:cNvPr id="4" name="Slide Number Placeholder 3"/>
          <p:cNvSpPr>
            <a:spLocks noGrp="1"/>
          </p:cNvSpPr>
          <p:nvPr>
            <p:ph type="sldNum" sz="quarter" idx="10"/>
          </p:nvPr>
        </p:nvSpPr>
        <p:spPr/>
        <p:txBody>
          <a:bodyPr/>
          <a:lstStyle/>
          <a:p>
            <a:pPr>
              <a:buClr>
                <a:srgbClr val="4F81BD"/>
              </a:buClr>
              <a:defRPr/>
            </a:pPr>
            <a:fld id="{D2D00461-AD6C-466A-A784-00E134BD3180}" type="slidenum">
              <a:rPr lang="en-US" smtClean="0">
                <a:solidFill>
                  <a:prstClr val="black"/>
                </a:solidFill>
              </a:rPr>
              <a:pPr>
                <a:buClr>
                  <a:srgbClr val="4F81BD"/>
                </a:buClr>
                <a:defRPr/>
              </a:pPr>
              <a:t>51</a:t>
            </a:fld>
            <a:endParaRPr lang="en-US">
              <a:solidFill>
                <a:prstClr val="black"/>
              </a:solidFill>
            </a:endParaRPr>
          </a:p>
        </p:txBody>
      </p:sp>
    </p:spTree>
    <p:extLst>
      <p:ext uri="{BB962C8B-B14F-4D97-AF65-F5344CB8AC3E}">
        <p14:creationId xmlns:p14="http://schemas.microsoft.com/office/powerpoint/2010/main" val="13298333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xfrm>
            <a:off x="2286000" y="514350"/>
            <a:ext cx="4572000" cy="2571750"/>
          </a:xfrm>
          <a:ln/>
        </p:spPr>
      </p:sp>
      <p:sp>
        <p:nvSpPr>
          <p:cNvPr id="70659" name="Rectangle 3"/>
          <p:cNvSpPr>
            <a:spLocks noGrp="1" noChangeArrowheads="1"/>
          </p:cNvSpPr>
          <p:nvPr>
            <p:ph type="body" idx="1"/>
          </p:nvPr>
        </p:nvSpPr>
        <p:spPr>
          <a:noFill/>
          <a:ln/>
        </p:spPr>
        <p:txBody>
          <a:bodyPr/>
          <a:lstStyle/>
          <a:p>
            <a:endParaRPr lang="en-GB">
              <a:latin typeface="Arial" charset="0"/>
              <a:ea typeface="ＭＳ Ｐゴシック" charset="-128"/>
              <a:cs typeface="ＭＳ Ｐゴシック" charset="-128"/>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xfrm>
            <a:off x="2286000" y="514350"/>
            <a:ext cx="4572000" cy="2571750"/>
          </a:xfrm>
          <a:ln/>
        </p:spPr>
      </p:sp>
      <p:sp>
        <p:nvSpPr>
          <p:cNvPr id="72707" name="Rectangle 3"/>
          <p:cNvSpPr>
            <a:spLocks noGrp="1" noChangeArrowheads="1"/>
          </p:cNvSpPr>
          <p:nvPr>
            <p:ph type="body" idx="1"/>
          </p:nvPr>
        </p:nvSpPr>
        <p:spPr>
          <a:noFill/>
          <a:ln/>
        </p:spPr>
        <p:txBody>
          <a:bodyPr/>
          <a:lstStyle/>
          <a:p>
            <a:endParaRPr lang="en-GB">
              <a:latin typeface="Arial" charset="0"/>
              <a:ea typeface="ＭＳ Ｐゴシック" charset="-128"/>
              <a:cs typeface="ＭＳ Ｐゴシック"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xfrm>
            <a:off x="2286000" y="514350"/>
            <a:ext cx="4572000" cy="2571750"/>
          </a:xfrm>
          <a:ln/>
        </p:spPr>
      </p:sp>
      <p:sp>
        <p:nvSpPr>
          <p:cNvPr id="74755" name="Rectangle 3"/>
          <p:cNvSpPr>
            <a:spLocks noGrp="1" noChangeArrowheads="1"/>
          </p:cNvSpPr>
          <p:nvPr>
            <p:ph type="body" idx="1"/>
          </p:nvPr>
        </p:nvSpPr>
        <p:spPr>
          <a:noFill/>
          <a:ln/>
        </p:spPr>
        <p:txBody>
          <a:bodyPr/>
          <a:lstStyle/>
          <a:p>
            <a:endParaRPr lang="en-GB">
              <a:latin typeface="Arial" charset="0"/>
              <a:ea typeface="ＭＳ Ｐゴシック" charset="-128"/>
              <a:cs typeface="ＭＳ Ｐゴシック" charset="-128"/>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txBox="1">
            <a:spLocks noGrp="1" noChangeArrowheads="1"/>
          </p:cNvSpPr>
          <p:nvPr/>
        </p:nvSpPr>
        <p:spPr bwMode="auto">
          <a:xfrm>
            <a:off x="5181600" y="6515100"/>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b"/>
          <a:lstStyle>
            <a:lvl1pPr eaLnBrk="0" hangingPunct="0">
              <a:defRPr sz="2000" b="1">
                <a:solidFill>
                  <a:schemeClr val="tx1"/>
                </a:solidFill>
                <a:latin typeface="Arial" pitchFamily="34" charset="0"/>
              </a:defRPr>
            </a:lvl1pPr>
            <a:lvl2pPr marL="742950" indent="-285750" eaLnBrk="0" hangingPunct="0">
              <a:defRPr sz="2000" b="1">
                <a:solidFill>
                  <a:schemeClr val="tx1"/>
                </a:solidFill>
                <a:latin typeface="Arial" pitchFamily="34" charset="0"/>
              </a:defRPr>
            </a:lvl2pPr>
            <a:lvl3pPr marL="1143000" indent="-228600" eaLnBrk="0" hangingPunct="0">
              <a:defRPr sz="2000" b="1">
                <a:solidFill>
                  <a:schemeClr val="tx1"/>
                </a:solidFill>
                <a:latin typeface="Arial" pitchFamily="34" charset="0"/>
              </a:defRPr>
            </a:lvl3pPr>
            <a:lvl4pPr marL="1600200" indent="-228600" eaLnBrk="0" hangingPunct="0">
              <a:defRPr sz="2000" b="1">
                <a:solidFill>
                  <a:schemeClr val="tx1"/>
                </a:solidFill>
                <a:latin typeface="Arial" pitchFamily="34" charset="0"/>
              </a:defRPr>
            </a:lvl4pPr>
            <a:lvl5pPr marL="2057400" indent="-228600" eaLnBrk="0" hangingPunct="0">
              <a:defRPr sz="2000" b="1">
                <a:solidFill>
                  <a:schemeClr val="tx1"/>
                </a:solidFill>
                <a:latin typeface="Arial"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itchFamily="34" charset="0"/>
              </a:defRPr>
            </a:lvl9pPr>
          </a:lstStyle>
          <a:p>
            <a:pPr algn="r">
              <a:lnSpc>
                <a:spcPct val="100000"/>
              </a:lnSpc>
              <a:spcBef>
                <a:spcPct val="0"/>
              </a:spcBef>
              <a:buClrTx/>
            </a:pPr>
            <a:fld id="{104AEA91-0CEF-49FA-BA7F-35FA0FCBCC67}" type="slidenum">
              <a:rPr lang="en-US" sz="1200" b="0">
                <a:latin typeface="Times" charset="0"/>
                <a:ea typeface="ＭＳ Ｐゴシック" pitchFamily="34" charset="-128"/>
              </a:rPr>
              <a:pPr algn="r">
                <a:lnSpc>
                  <a:spcPct val="100000"/>
                </a:lnSpc>
                <a:spcBef>
                  <a:spcPct val="0"/>
                </a:spcBef>
                <a:buClrTx/>
              </a:pPr>
              <a:t>57</a:t>
            </a:fld>
            <a:endParaRPr lang="en-US" sz="1200" b="0">
              <a:latin typeface="Times" charset="0"/>
              <a:ea typeface="ＭＳ Ｐゴシック" pitchFamily="34" charset="-128"/>
            </a:endParaRPr>
          </a:p>
        </p:txBody>
      </p:sp>
      <p:sp>
        <p:nvSpPr>
          <p:cNvPr id="100355" name="Rectangle 2"/>
          <p:cNvSpPr>
            <a:spLocks noGrp="1" noRot="1" noChangeAspect="1" noChangeArrowheads="1" noTextEdit="1"/>
          </p:cNvSpPr>
          <p:nvPr>
            <p:ph type="sldImg"/>
          </p:nvPr>
        </p:nvSpPr>
        <p:spPr>
          <a:solidFill>
            <a:srgbClr val="FFFFFF"/>
          </a:solidFill>
          <a:ln/>
        </p:spPr>
      </p:sp>
      <p:sp>
        <p:nvSpPr>
          <p:cNvPr id="100356" name="Rectangle 4"/>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txBox="1">
            <a:spLocks noGrp="1" noChangeArrowheads="1"/>
          </p:cNvSpPr>
          <p:nvPr/>
        </p:nvSpPr>
        <p:spPr bwMode="auto">
          <a:xfrm>
            <a:off x="5181600" y="6515100"/>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b"/>
          <a:lstStyle>
            <a:lvl1pPr eaLnBrk="0" hangingPunct="0">
              <a:defRPr sz="2000" b="1">
                <a:solidFill>
                  <a:schemeClr val="tx1"/>
                </a:solidFill>
                <a:latin typeface="Arial" pitchFamily="34" charset="0"/>
              </a:defRPr>
            </a:lvl1pPr>
            <a:lvl2pPr marL="742950" indent="-285750" eaLnBrk="0" hangingPunct="0">
              <a:defRPr sz="2000" b="1">
                <a:solidFill>
                  <a:schemeClr val="tx1"/>
                </a:solidFill>
                <a:latin typeface="Arial" pitchFamily="34" charset="0"/>
              </a:defRPr>
            </a:lvl2pPr>
            <a:lvl3pPr marL="1143000" indent="-228600" eaLnBrk="0" hangingPunct="0">
              <a:defRPr sz="2000" b="1">
                <a:solidFill>
                  <a:schemeClr val="tx1"/>
                </a:solidFill>
                <a:latin typeface="Arial" pitchFamily="34" charset="0"/>
              </a:defRPr>
            </a:lvl3pPr>
            <a:lvl4pPr marL="1600200" indent="-228600" eaLnBrk="0" hangingPunct="0">
              <a:defRPr sz="2000" b="1">
                <a:solidFill>
                  <a:schemeClr val="tx1"/>
                </a:solidFill>
                <a:latin typeface="Arial" pitchFamily="34" charset="0"/>
              </a:defRPr>
            </a:lvl4pPr>
            <a:lvl5pPr marL="2057400" indent="-228600" eaLnBrk="0" hangingPunct="0">
              <a:defRPr sz="2000" b="1">
                <a:solidFill>
                  <a:schemeClr val="tx1"/>
                </a:solidFill>
                <a:latin typeface="Arial"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itchFamily="34" charset="0"/>
              </a:defRPr>
            </a:lvl9pPr>
          </a:lstStyle>
          <a:p>
            <a:pPr algn="r">
              <a:lnSpc>
                <a:spcPct val="100000"/>
              </a:lnSpc>
              <a:spcBef>
                <a:spcPct val="0"/>
              </a:spcBef>
              <a:buClrTx/>
            </a:pPr>
            <a:fld id="{AA2155D3-DAF4-46FD-9338-82AA3E509A2F}" type="slidenum">
              <a:rPr lang="en-US" sz="1200" b="0">
                <a:latin typeface="Times" charset="0"/>
                <a:ea typeface="ＭＳ Ｐゴシック" pitchFamily="34" charset="-128"/>
              </a:rPr>
              <a:pPr algn="r">
                <a:lnSpc>
                  <a:spcPct val="100000"/>
                </a:lnSpc>
                <a:spcBef>
                  <a:spcPct val="0"/>
                </a:spcBef>
                <a:buClrTx/>
              </a:pPr>
              <a:t>58</a:t>
            </a:fld>
            <a:endParaRPr lang="en-US" sz="1200" b="0">
              <a:latin typeface="Times" charset="0"/>
              <a:ea typeface="ＭＳ Ｐゴシック" pitchFamily="34" charset="-128"/>
            </a:endParaRPr>
          </a:p>
        </p:txBody>
      </p:sp>
      <p:sp>
        <p:nvSpPr>
          <p:cNvPr id="101379" name="Rectangle 2"/>
          <p:cNvSpPr>
            <a:spLocks noGrp="1" noRot="1" noChangeAspect="1" noChangeArrowheads="1" noTextEdit="1"/>
          </p:cNvSpPr>
          <p:nvPr>
            <p:ph type="sldImg"/>
          </p:nvPr>
        </p:nvSpPr>
        <p:spPr>
          <a:solidFill>
            <a:srgbClr val="FFFFFF"/>
          </a:solidFill>
          <a:ln/>
        </p:spPr>
      </p:sp>
      <p:sp>
        <p:nvSpPr>
          <p:cNvPr id="101380" name="Rectangle 4"/>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0946" name="Rectangle 8"/>
          <p:cNvSpPr txBox="1">
            <a:spLocks noGrp="1" noChangeArrowheads="1"/>
          </p:cNvSpPr>
          <p:nvPr/>
        </p:nvSpPr>
        <p:spPr bwMode="auto">
          <a:xfrm>
            <a:off x="5181600" y="6515100"/>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31" tIns="46516" rIns="93031" bIns="46516" anchor="b"/>
          <a:lstStyle>
            <a:lvl1pPr defTabSz="930275" eaLnBrk="0" hangingPunct="0">
              <a:defRPr sz="2000">
                <a:solidFill>
                  <a:schemeClr val="tx1"/>
                </a:solidFill>
                <a:latin typeface="Arial" pitchFamily="34" charset="0"/>
                <a:ea typeface="ＭＳ Ｐゴシック" pitchFamily="34" charset="-128"/>
              </a:defRPr>
            </a:lvl1pPr>
            <a:lvl2pPr marL="37931725" indent="-37474525" defTabSz="930275" eaLnBrk="0" hangingPunct="0">
              <a:defRPr sz="2000">
                <a:solidFill>
                  <a:schemeClr val="tx1"/>
                </a:solidFill>
                <a:latin typeface="Arial" pitchFamily="34" charset="0"/>
                <a:ea typeface="ＭＳ Ｐゴシック" pitchFamily="34" charset="-128"/>
              </a:defRPr>
            </a:lvl2pPr>
            <a:lvl3pPr eaLnBrk="0" hangingPunct="0">
              <a:defRPr sz="2000">
                <a:solidFill>
                  <a:schemeClr val="tx1"/>
                </a:solidFill>
                <a:latin typeface="Arial" pitchFamily="34" charset="0"/>
                <a:ea typeface="ＭＳ Ｐゴシック" pitchFamily="34" charset="-128"/>
              </a:defRPr>
            </a:lvl3pPr>
            <a:lvl4pPr eaLnBrk="0" hangingPunct="0">
              <a:defRPr sz="2000">
                <a:solidFill>
                  <a:schemeClr val="tx1"/>
                </a:solidFill>
                <a:latin typeface="Arial" pitchFamily="34" charset="0"/>
                <a:ea typeface="ＭＳ Ｐゴシック" pitchFamily="34" charset="-128"/>
              </a:defRPr>
            </a:lvl4pPr>
            <a:lvl5pPr eaLnBrk="0" hangingPunct="0">
              <a:defRPr sz="2000">
                <a:solidFill>
                  <a:schemeClr val="tx1"/>
                </a:solidFill>
                <a:latin typeface="Arial" pitchFamily="34" charset="0"/>
                <a:ea typeface="ＭＳ Ｐゴシック" pitchFamily="34" charset="-128"/>
              </a:defRPr>
            </a:lvl5pPr>
            <a:lvl6pPr marL="457200" eaLnBrk="0" fontAlgn="base" hangingPunct="0">
              <a:lnSpc>
                <a:spcPct val="90000"/>
              </a:lnSpc>
              <a:spcBef>
                <a:spcPct val="50000"/>
              </a:spcBef>
              <a:spcAft>
                <a:spcPct val="0"/>
              </a:spcAft>
              <a:defRPr sz="2000">
                <a:solidFill>
                  <a:schemeClr val="tx1"/>
                </a:solidFill>
                <a:latin typeface="Arial" pitchFamily="34" charset="0"/>
                <a:ea typeface="ＭＳ Ｐゴシック" pitchFamily="34" charset="-128"/>
              </a:defRPr>
            </a:lvl6pPr>
            <a:lvl7pPr marL="914400" eaLnBrk="0" fontAlgn="base" hangingPunct="0">
              <a:lnSpc>
                <a:spcPct val="90000"/>
              </a:lnSpc>
              <a:spcBef>
                <a:spcPct val="50000"/>
              </a:spcBef>
              <a:spcAft>
                <a:spcPct val="0"/>
              </a:spcAft>
              <a:defRPr sz="2000">
                <a:solidFill>
                  <a:schemeClr val="tx1"/>
                </a:solidFill>
                <a:latin typeface="Arial" pitchFamily="34" charset="0"/>
                <a:ea typeface="ＭＳ Ｐゴシック" pitchFamily="34" charset="-128"/>
              </a:defRPr>
            </a:lvl7pPr>
            <a:lvl8pPr marL="1371600" eaLnBrk="0" fontAlgn="base" hangingPunct="0">
              <a:lnSpc>
                <a:spcPct val="90000"/>
              </a:lnSpc>
              <a:spcBef>
                <a:spcPct val="50000"/>
              </a:spcBef>
              <a:spcAft>
                <a:spcPct val="0"/>
              </a:spcAft>
              <a:defRPr sz="2000">
                <a:solidFill>
                  <a:schemeClr val="tx1"/>
                </a:solidFill>
                <a:latin typeface="Arial" pitchFamily="34" charset="0"/>
                <a:ea typeface="ＭＳ Ｐゴシック" pitchFamily="34" charset="-128"/>
              </a:defRPr>
            </a:lvl8pPr>
            <a:lvl9pPr marL="1828800" eaLnBrk="0" fontAlgn="base" hangingPunct="0">
              <a:lnSpc>
                <a:spcPct val="90000"/>
              </a:lnSpc>
              <a:spcBef>
                <a:spcPct val="50000"/>
              </a:spcBef>
              <a:spcAft>
                <a:spcPct val="0"/>
              </a:spcAft>
              <a:defRPr sz="2000">
                <a:solidFill>
                  <a:schemeClr val="tx1"/>
                </a:solidFill>
                <a:latin typeface="Arial" pitchFamily="34" charset="0"/>
                <a:ea typeface="ＭＳ Ｐゴシック" pitchFamily="34" charset="-128"/>
              </a:defRPr>
            </a:lvl9pPr>
          </a:lstStyle>
          <a:p>
            <a:pPr algn="r"/>
            <a:fld id="{A199D2DF-7ED1-46A0-B3A8-99C11DF89BC9}" type="slidenum">
              <a:rPr lang="en-US" sz="1200" smtClean="0">
                <a:solidFill>
                  <a:prstClr val="black"/>
                </a:solidFill>
                <a:latin typeface="Times" charset="0"/>
                <a:cs typeface="+mn-cs"/>
              </a:rPr>
              <a:pPr algn="r"/>
              <a:t>60</a:t>
            </a:fld>
            <a:endParaRPr lang="en-US" sz="1200" smtClean="0">
              <a:solidFill>
                <a:prstClr val="black"/>
              </a:solidFill>
              <a:latin typeface="Times" charset="0"/>
              <a:cs typeface="+mn-cs"/>
            </a:endParaRPr>
          </a:p>
        </p:txBody>
      </p:sp>
      <p:sp>
        <p:nvSpPr>
          <p:cNvPr id="210947" name="Text Box 1"/>
          <p:cNvSpPr txBox="1">
            <a:spLocks noChangeArrowheads="1"/>
          </p:cNvSpPr>
          <p:nvPr/>
        </p:nvSpPr>
        <p:spPr bwMode="auto">
          <a:xfrm>
            <a:off x="1493838" y="504825"/>
            <a:ext cx="5973762" cy="2535238"/>
          </a:xfrm>
          <a:prstGeom prst="rect">
            <a:avLst/>
          </a:prstGeom>
          <a:solidFill>
            <a:srgbClr val="FFFFFF"/>
          </a:solidFill>
          <a:ln w="9360">
            <a:solidFill>
              <a:srgbClr val="000000"/>
            </a:solidFill>
            <a:miter lim="800000"/>
            <a:headEnd/>
            <a:tailEnd/>
          </a:ln>
        </p:spPr>
        <p:txBody>
          <a:bodyPr wrap="none" lIns="91431" tIns="45716" rIns="91431" bIns="45716" anchor="ctr"/>
          <a:lstStyle>
            <a:lvl1pPr eaLnBrk="0" hangingPunct="0">
              <a:defRPr sz="2000">
                <a:solidFill>
                  <a:schemeClr val="tx1"/>
                </a:solidFill>
                <a:latin typeface="Arial" pitchFamily="34" charset="0"/>
                <a:ea typeface="ＭＳ Ｐゴシック" pitchFamily="34" charset="-128"/>
              </a:defRPr>
            </a:lvl1pPr>
            <a:lvl2pPr marL="37931725" indent="-37474525" eaLnBrk="0" hangingPunct="0">
              <a:defRPr sz="2000">
                <a:solidFill>
                  <a:schemeClr val="tx1"/>
                </a:solidFill>
                <a:latin typeface="Arial" pitchFamily="34" charset="0"/>
                <a:ea typeface="ＭＳ Ｐゴシック" pitchFamily="34" charset="-128"/>
              </a:defRPr>
            </a:lvl2pPr>
            <a:lvl3pPr eaLnBrk="0" hangingPunct="0">
              <a:defRPr sz="2000">
                <a:solidFill>
                  <a:schemeClr val="tx1"/>
                </a:solidFill>
                <a:latin typeface="Arial" pitchFamily="34" charset="0"/>
                <a:ea typeface="ＭＳ Ｐゴシック" pitchFamily="34" charset="-128"/>
              </a:defRPr>
            </a:lvl3pPr>
            <a:lvl4pPr eaLnBrk="0" hangingPunct="0">
              <a:defRPr sz="2000">
                <a:solidFill>
                  <a:schemeClr val="tx1"/>
                </a:solidFill>
                <a:latin typeface="Arial" pitchFamily="34" charset="0"/>
                <a:ea typeface="ＭＳ Ｐゴシック" pitchFamily="34" charset="-128"/>
              </a:defRPr>
            </a:lvl4pPr>
            <a:lvl5pPr eaLnBrk="0" hangingPunct="0">
              <a:defRPr sz="2000">
                <a:solidFill>
                  <a:schemeClr val="tx1"/>
                </a:solidFill>
                <a:latin typeface="Arial" pitchFamily="34" charset="0"/>
                <a:ea typeface="ＭＳ Ｐゴシック" pitchFamily="34" charset="-128"/>
              </a:defRPr>
            </a:lvl5pPr>
            <a:lvl6pPr marL="457200" eaLnBrk="0" fontAlgn="base" hangingPunct="0">
              <a:lnSpc>
                <a:spcPct val="90000"/>
              </a:lnSpc>
              <a:spcBef>
                <a:spcPct val="50000"/>
              </a:spcBef>
              <a:spcAft>
                <a:spcPct val="0"/>
              </a:spcAft>
              <a:defRPr sz="2000">
                <a:solidFill>
                  <a:schemeClr val="tx1"/>
                </a:solidFill>
                <a:latin typeface="Arial" pitchFamily="34" charset="0"/>
                <a:ea typeface="ＭＳ Ｐゴシック" pitchFamily="34" charset="-128"/>
              </a:defRPr>
            </a:lvl6pPr>
            <a:lvl7pPr marL="914400" eaLnBrk="0" fontAlgn="base" hangingPunct="0">
              <a:lnSpc>
                <a:spcPct val="90000"/>
              </a:lnSpc>
              <a:spcBef>
                <a:spcPct val="50000"/>
              </a:spcBef>
              <a:spcAft>
                <a:spcPct val="0"/>
              </a:spcAft>
              <a:defRPr sz="2000">
                <a:solidFill>
                  <a:schemeClr val="tx1"/>
                </a:solidFill>
                <a:latin typeface="Arial" pitchFamily="34" charset="0"/>
                <a:ea typeface="ＭＳ Ｐゴシック" pitchFamily="34" charset="-128"/>
              </a:defRPr>
            </a:lvl7pPr>
            <a:lvl8pPr marL="1371600" eaLnBrk="0" fontAlgn="base" hangingPunct="0">
              <a:lnSpc>
                <a:spcPct val="90000"/>
              </a:lnSpc>
              <a:spcBef>
                <a:spcPct val="50000"/>
              </a:spcBef>
              <a:spcAft>
                <a:spcPct val="0"/>
              </a:spcAft>
              <a:defRPr sz="2000">
                <a:solidFill>
                  <a:schemeClr val="tx1"/>
                </a:solidFill>
                <a:latin typeface="Arial" pitchFamily="34" charset="0"/>
                <a:ea typeface="ＭＳ Ｐゴシック" pitchFamily="34" charset="-128"/>
              </a:defRPr>
            </a:lvl8pPr>
            <a:lvl9pPr marL="1828800" eaLnBrk="0" fontAlgn="base" hangingPunct="0">
              <a:lnSpc>
                <a:spcPct val="90000"/>
              </a:lnSpc>
              <a:spcBef>
                <a:spcPct val="50000"/>
              </a:spcBef>
              <a:spcAft>
                <a:spcPct val="0"/>
              </a:spcAft>
              <a:defRPr sz="2000">
                <a:solidFill>
                  <a:schemeClr val="tx1"/>
                </a:solidFill>
                <a:latin typeface="Arial" pitchFamily="34" charset="0"/>
                <a:ea typeface="ＭＳ Ｐゴシック" pitchFamily="34" charset="-128"/>
              </a:defRPr>
            </a:lvl9pPr>
          </a:lstStyle>
          <a:p>
            <a:pPr algn="ctr" eaLnBrk="1" hangingPunct="1">
              <a:lnSpc>
                <a:spcPct val="90000"/>
              </a:lnSpc>
              <a:spcBef>
                <a:spcPct val="50000"/>
              </a:spcBef>
              <a:buClr>
                <a:srgbClr val="4F81BD"/>
              </a:buClr>
            </a:pPr>
            <a:endParaRPr lang="en-US" b="1" smtClean="0">
              <a:solidFill>
                <a:prstClr val="black"/>
              </a:solidFill>
              <a:cs typeface="+mn-cs"/>
            </a:endParaRPr>
          </a:p>
        </p:txBody>
      </p:sp>
      <p:sp>
        <p:nvSpPr>
          <p:cNvPr id="210948" name="Text Box 2"/>
          <p:cNvSpPr>
            <a:spLocks noGrp="1" noChangeArrowheads="1"/>
          </p:cNvSpPr>
          <p:nvPr>
            <p:ph type="body"/>
          </p:nvPr>
        </p:nvSpPr>
        <p:spPr>
          <a:xfrm>
            <a:off x="1196975" y="3208338"/>
            <a:ext cx="6569075" cy="3040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991" tIns="46795" rIns="89991" bIns="46795"/>
          <a:lstStyle/>
          <a:p>
            <a:r>
              <a:rPr lang="en-US" smtClean="0">
                <a:latin typeface="Arial" pitchFamily="34" charset="0"/>
                <a:ea typeface="ＭＳ Ｐゴシック" pitchFamily="34" charset="-128"/>
              </a:rPr>
              <a:t>Changes are installed in the privacy of a new </a:t>
            </a:r>
            <a:r>
              <a:rPr lang="en-US" smtClean="0">
                <a:solidFill>
                  <a:srgbClr val="FF0000"/>
                </a:solidFill>
                <a:latin typeface="Arial" pitchFamily="34" charset="0"/>
                <a:ea typeface="ＭＳ Ｐゴシック" pitchFamily="34" charset="-128"/>
              </a:rPr>
              <a:t>edition</a:t>
            </a:r>
          </a:p>
          <a:p>
            <a:r>
              <a:rPr lang="en-US" smtClean="0">
                <a:latin typeface="Arial" pitchFamily="34" charset="0"/>
                <a:ea typeface="ＭＳ Ｐゴシック" pitchFamily="34" charset="-128"/>
              </a:rPr>
              <a:t>Tables contain the application data</a:t>
            </a:r>
          </a:p>
          <a:p>
            <a:r>
              <a:rPr lang="en-US" smtClean="0">
                <a:solidFill>
                  <a:srgbClr val="FF0000"/>
                </a:solidFill>
                <a:latin typeface="Arial" pitchFamily="34" charset="0"/>
                <a:ea typeface="ＭＳ Ｐゴシック" pitchFamily="34" charset="-128"/>
              </a:rPr>
              <a:t>Editioning views </a:t>
            </a:r>
            <a:r>
              <a:rPr lang="en-US" smtClean="0">
                <a:latin typeface="Arial" pitchFamily="34" charset="0"/>
                <a:ea typeface="ＭＳ Ｐゴシック" pitchFamily="34" charset="-128"/>
              </a:rPr>
              <a:t>expose a private </a:t>
            </a:r>
            <a:br>
              <a:rPr lang="en-US" smtClean="0">
                <a:latin typeface="Arial" pitchFamily="34" charset="0"/>
                <a:ea typeface="ＭＳ Ｐゴシック" pitchFamily="34" charset="-128"/>
              </a:rPr>
            </a:br>
            <a:r>
              <a:rPr lang="en-US" smtClean="0">
                <a:latin typeface="Arial" pitchFamily="34" charset="0"/>
                <a:ea typeface="ＭＳ Ｐゴシック" pitchFamily="34" charset="-128"/>
              </a:rPr>
              <a:t>projection of the table into each edition</a:t>
            </a:r>
          </a:p>
          <a:p>
            <a:r>
              <a:rPr lang="en-US" smtClean="0">
                <a:solidFill>
                  <a:srgbClr val="FF0000"/>
                </a:solidFill>
                <a:latin typeface="Arial" pitchFamily="34" charset="0"/>
                <a:ea typeface="ＭＳ Ｐゴシック" pitchFamily="34" charset="-128"/>
              </a:rPr>
              <a:t>Crossedition</a:t>
            </a:r>
            <a:r>
              <a:rPr lang="en-US" smtClean="0">
                <a:latin typeface="Arial" pitchFamily="34" charset="0"/>
                <a:ea typeface="ＭＳ Ｐゴシック" pitchFamily="34" charset="-128"/>
              </a:rPr>
              <a:t> triggers propagate changes made in the old edition into the new edition’s columns, or (in hot-rollover) vice-versa</a:t>
            </a:r>
          </a:p>
          <a:p>
            <a:pPr eaLnBrk="1" hangingPunct="1">
              <a:spcBef>
                <a:spcPts val="450"/>
              </a:spcBef>
            </a:pPr>
            <a:endParaRPr lang="en-US" smtClean="0">
              <a:latin typeface="Arial" pitchFamily="34" charset="0"/>
              <a:ea typeface="ＭＳ Ｐゴシック" pitchFamily="34" charset="-128"/>
            </a:endParaRPr>
          </a:p>
          <a:p>
            <a:pPr eaLnBrk="1" hangingPunct="1">
              <a:spcBef>
                <a:spcPts val="450"/>
              </a:spcBef>
            </a:pPr>
            <a:endParaRPr lang="en-US" smtClean="0">
              <a:latin typeface="Arial" pitchFamily="34" charset="0"/>
              <a:ea typeface="ＭＳ Ｐゴシック" pitchFamily="34" charset="-128"/>
            </a:endParaRPr>
          </a:p>
          <a:p>
            <a:pPr eaLnBrk="1" hangingPunct="1">
              <a:spcBef>
                <a:spcPts val="450"/>
              </a:spcBef>
            </a:pPr>
            <a:r>
              <a:rPr lang="en-US" smtClean="0">
                <a:latin typeface="Arial" pitchFamily="34" charset="0"/>
                <a:ea typeface="ＭＳ Ｐゴシック" pitchFamily="34" charset="-128"/>
              </a:rPr>
              <a:t>The installation of the upgrade into the production database must not perturb live users of the</a:t>
            </a:r>
            <a:br>
              <a:rPr lang="en-US" smtClean="0">
                <a:latin typeface="Arial" pitchFamily="34" charset="0"/>
                <a:ea typeface="ＭＳ Ｐゴシック" pitchFamily="34" charset="-128"/>
              </a:rPr>
            </a:br>
            <a:r>
              <a:rPr lang="en-US" smtClean="0">
                <a:latin typeface="Arial" pitchFamily="34" charset="0"/>
                <a:ea typeface="ＭＳ Ｐゴシック" pitchFamily="34" charset="-128"/>
              </a:rPr>
              <a:t>pre-upgrade application</a:t>
            </a:r>
          </a:p>
          <a:p>
            <a:pPr eaLnBrk="1" hangingPunct="1">
              <a:spcBef>
                <a:spcPts val="450"/>
              </a:spcBef>
            </a:pPr>
            <a:r>
              <a:rPr lang="en-US" smtClean="0">
                <a:latin typeface="Arial" pitchFamily="34" charset="0"/>
                <a:ea typeface="ＭＳ Ｐゴシック" pitchFamily="34" charset="-128"/>
              </a:rPr>
              <a:t>- Many objects must be changed in concert. The changes must be made in privacy</a:t>
            </a:r>
          </a:p>
          <a:p>
            <a:pPr eaLnBrk="1" hangingPunct="1">
              <a:spcBef>
                <a:spcPts val="450"/>
              </a:spcBef>
            </a:pPr>
            <a:r>
              <a:rPr lang="en-US" smtClean="0">
                <a:latin typeface="Arial" pitchFamily="34" charset="0"/>
                <a:ea typeface="ＭＳ Ｐゴシック" pitchFamily="34" charset="-128"/>
              </a:rPr>
              <a:t>Data must persist across a patch or upgrade</a:t>
            </a:r>
          </a:p>
          <a:p>
            <a:pPr eaLnBrk="1" hangingPunct="1">
              <a:spcBef>
                <a:spcPts val="450"/>
              </a:spcBef>
            </a:pPr>
            <a:r>
              <a:rPr lang="en-US" smtClean="0">
                <a:latin typeface="Arial" pitchFamily="34" charset="0"/>
                <a:ea typeface="ＭＳ Ｐゴシック" pitchFamily="34" charset="-128"/>
              </a:rPr>
              <a:t>- Transactions done by the users of the pre-upgrade application must by reflected in the post-upgrade application</a:t>
            </a:r>
          </a:p>
          <a:p>
            <a:pPr eaLnBrk="1" hangingPunct="1">
              <a:spcBef>
                <a:spcPts val="450"/>
              </a:spcBef>
            </a:pPr>
            <a:r>
              <a:rPr lang="en-US" smtClean="0">
                <a:latin typeface="Arial" pitchFamily="34" charset="0"/>
                <a:ea typeface="ＭＳ Ｐゴシック" pitchFamily="34" charset="-128"/>
              </a:rPr>
              <a:t>For hot rollover, we also need the reverse of this:</a:t>
            </a:r>
          </a:p>
          <a:p>
            <a:pPr eaLnBrk="1" hangingPunct="1">
              <a:spcBef>
                <a:spcPts val="450"/>
              </a:spcBef>
            </a:pPr>
            <a:r>
              <a:rPr lang="en-US" smtClean="0">
                <a:latin typeface="Arial" pitchFamily="34" charset="0"/>
                <a:ea typeface="ＭＳ Ｐゴシック" pitchFamily="34" charset="-128"/>
              </a:rPr>
              <a:t>- Transactions done by the users of the post-upgrade application must by reflected in the pre-upgrade application</a:t>
            </a:r>
          </a:p>
          <a:p>
            <a:pPr eaLnBrk="1" hangingPunct="1">
              <a:spcBef>
                <a:spcPts val="450"/>
              </a:spcBef>
            </a:pPr>
            <a:endParaRPr lang="en-US" smtClean="0">
              <a:latin typeface="Arial" pitchFamily="34" charset="0"/>
              <a:ea typeface="ＭＳ Ｐゴシック" pitchFamily="34" charset="-128"/>
            </a:endParaRPr>
          </a:p>
          <a:p>
            <a:r>
              <a:rPr lang="en-US" smtClean="0">
                <a:latin typeface="Arial" pitchFamily="34" charset="0"/>
                <a:ea typeface="ＭＳ Ｐゴシック" pitchFamily="34" charset="-128"/>
              </a:rPr>
              <a:t>Online application upgrade is a high availability subgoal</a:t>
            </a:r>
          </a:p>
          <a:p>
            <a:r>
              <a:rPr lang="en-US" smtClean="0">
                <a:latin typeface="Arial" pitchFamily="34" charset="0"/>
                <a:ea typeface="ＭＳ Ｐゴシック" pitchFamily="34" charset="-128"/>
              </a:rPr>
              <a:t>Traditionally, HA goals are met by features that the DBA can choose to use at the site of the deployed application</a:t>
            </a:r>
          </a:p>
          <a:p>
            <a:pPr lvl="1"/>
            <a:r>
              <a:rPr lang="en-US" smtClean="0">
                <a:latin typeface="Arial" pitchFamily="34" charset="0"/>
                <a:ea typeface="ＭＳ Ｐゴシック" pitchFamily="34" charset="-128"/>
              </a:rPr>
              <a:t> independently of the design of the application</a:t>
            </a:r>
          </a:p>
          <a:p>
            <a:pPr lvl="1"/>
            <a:r>
              <a:rPr lang="en-US" smtClean="0">
                <a:latin typeface="Arial" pitchFamily="34" charset="0"/>
                <a:ea typeface="ＭＳ Ｐゴシック" pitchFamily="34" charset="-128"/>
              </a:rPr>
              <a:t>without the knowledge of the developer</a:t>
            </a:r>
          </a:p>
          <a:p>
            <a:r>
              <a:rPr lang="en-US" smtClean="0">
                <a:latin typeface="Arial" pitchFamily="34" charset="0"/>
                <a:ea typeface="ＭＳ Ｐゴシック" pitchFamily="34" charset="-128"/>
              </a:rPr>
              <a:t>The features for online application upgrade are used by developers</a:t>
            </a:r>
          </a:p>
          <a:p>
            <a:pPr lvl="1"/>
            <a:r>
              <a:rPr lang="en-US" smtClean="0">
                <a:latin typeface="Arial" pitchFamily="34" charset="0"/>
                <a:ea typeface="ＭＳ Ｐゴシック" pitchFamily="34" charset="-128"/>
              </a:rPr>
              <a:t>when preparing the application for online upgrade</a:t>
            </a:r>
          </a:p>
          <a:p>
            <a:pPr lvl="1"/>
            <a:r>
              <a:rPr lang="en-US" smtClean="0">
                <a:latin typeface="Arial" pitchFamily="34" charset="0"/>
                <a:ea typeface="ＭＳ Ｐゴシック" pitchFamily="34" charset="-128"/>
              </a:rPr>
              <a:t>When implementing an upgrade script</a:t>
            </a:r>
          </a:p>
          <a:p>
            <a:r>
              <a:rPr lang="en-US" smtClean="0">
                <a:latin typeface="Arial" pitchFamily="34" charset="0"/>
                <a:ea typeface="ＭＳ Ｐゴシック" pitchFamily="34" charset="-128"/>
              </a:rPr>
              <a:t>DBAs, of course, will need to understand the features</a:t>
            </a:r>
          </a:p>
          <a:p>
            <a:pPr eaLnBrk="1" hangingPunct="1">
              <a:spcBef>
                <a:spcPts val="450"/>
              </a:spcBef>
            </a:pPr>
            <a:endParaRPr lang="en-US" smtClean="0">
              <a:latin typeface="Arial" pitchFamily="34" charset="0"/>
              <a:ea typeface="ＭＳ Ｐゴシック" pitchFamily="34" charset="-128"/>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2994" name="Rectangle 8"/>
          <p:cNvSpPr txBox="1">
            <a:spLocks noGrp="1" noChangeArrowheads="1"/>
          </p:cNvSpPr>
          <p:nvPr/>
        </p:nvSpPr>
        <p:spPr bwMode="auto">
          <a:xfrm>
            <a:off x="5181600" y="6515100"/>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31" tIns="46516" rIns="93031" bIns="46516" anchor="b"/>
          <a:lstStyle>
            <a:lvl1pPr defTabSz="930275" eaLnBrk="0" hangingPunct="0">
              <a:defRPr sz="2000">
                <a:solidFill>
                  <a:schemeClr val="tx1"/>
                </a:solidFill>
                <a:latin typeface="Arial" pitchFamily="34" charset="0"/>
                <a:ea typeface="ＭＳ Ｐゴシック" pitchFamily="34" charset="-128"/>
              </a:defRPr>
            </a:lvl1pPr>
            <a:lvl2pPr marL="37931725" indent="-37474525" defTabSz="930275" eaLnBrk="0" hangingPunct="0">
              <a:defRPr sz="2000">
                <a:solidFill>
                  <a:schemeClr val="tx1"/>
                </a:solidFill>
                <a:latin typeface="Arial" pitchFamily="34" charset="0"/>
                <a:ea typeface="ＭＳ Ｐゴシック" pitchFamily="34" charset="-128"/>
              </a:defRPr>
            </a:lvl2pPr>
            <a:lvl3pPr eaLnBrk="0" hangingPunct="0">
              <a:defRPr sz="2000">
                <a:solidFill>
                  <a:schemeClr val="tx1"/>
                </a:solidFill>
                <a:latin typeface="Arial" pitchFamily="34" charset="0"/>
                <a:ea typeface="ＭＳ Ｐゴシック" pitchFamily="34" charset="-128"/>
              </a:defRPr>
            </a:lvl3pPr>
            <a:lvl4pPr eaLnBrk="0" hangingPunct="0">
              <a:defRPr sz="2000">
                <a:solidFill>
                  <a:schemeClr val="tx1"/>
                </a:solidFill>
                <a:latin typeface="Arial" pitchFamily="34" charset="0"/>
                <a:ea typeface="ＭＳ Ｐゴシック" pitchFamily="34" charset="-128"/>
              </a:defRPr>
            </a:lvl4pPr>
            <a:lvl5pPr eaLnBrk="0" hangingPunct="0">
              <a:defRPr sz="2000">
                <a:solidFill>
                  <a:schemeClr val="tx1"/>
                </a:solidFill>
                <a:latin typeface="Arial" pitchFamily="34" charset="0"/>
                <a:ea typeface="ＭＳ Ｐゴシック" pitchFamily="34" charset="-128"/>
              </a:defRPr>
            </a:lvl5pPr>
            <a:lvl6pPr marL="457200" eaLnBrk="0" fontAlgn="base" hangingPunct="0">
              <a:lnSpc>
                <a:spcPct val="90000"/>
              </a:lnSpc>
              <a:spcBef>
                <a:spcPct val="50000"/>
              </a:spcBef>
              <a:spcAft>
                <a:spcPct val="0"/>
              </a:spcAft>
              <a:defRPr sz="2000">
                <a:solidFill>
                  <a:schemeClr val="tx1"/>
                </a:solidFill>
                <a:latin typeface="Arial" pitchFamily="34" charset="0"/>
                <a:ea typeface="ＭＳ Ｐゴシック" pitchFamily="34" charset="-128"/>
              </a:defRPr>
            </a:lvl6pPr>
            <a:lvl7pPr marL="914400" eaLnBrk="0" fontAlgn="base" hangingPunct="0">
              <a:lnSpc>
                <a:spcPct val="90000"/>
              </a:lnSpc>
              <a:spcBef>
                <a:spcPct val="50000"/>
              </a:spcBef>
              <a:spcAft>
                <a:spcPct val="0"/>
              </a:spcAft>
              <a:defRPr sz="2000">
                <a:solidFill>
                  <a:schemeClr val="tx1"/>
                </a:solidFill>
                <a:latin typeface="Arial" pitchFamily="34" charset="0"/>
                <a:ea typeface="ＭＳ Ｐゴシック" pitchFamily="34" charset="-128"/>
              </a:defRPr>
            </a:lvl7pPr>
            <a:lvl8pPr marL="1371600" eaLnBrk="0" fontAlgn="base" hangingPunct="0">
              <a:lnSpc>
                <a:spcPct val="90000"/>
              </a:lnSpc>
              <a:spcBef>
                <a:spcPct val="50000"/>
              </a:spcBef>
              <a:spcAft>
                <a:spcPct val="0"/>
              </a:spcAft>
              <a:defRPr sz="2000">
                <a:solidFill>
                  <a:schemeClr val="tx1"/>
                </a:solidFill>
                <a:latin typeface="Arial" pitchFamily="34" charset="0"/>
                <a:ea typeface="ＭＳ Ｐゴシック" pitchFamily="34" charset="-128"/>
              </a:defRPr>
            </a:lvl8pPr>
            <a:lvl9pPr marL="1828800" eaLnBrk="0" fontAlgn="base" hangingPunct="0">
              <a:lnSpc>
                <a:spcPct val="90000"/>
              </a:lnSpc>
              <a:spcBef>
                <a:spcPct val="50000"/>
              </a:spcBef>
              <a:spcAft>
                <a:spcPct val="0"/>
              </a:spcAft>
              <a:defRPr sz="2000">
                <a:solidFill>
                  <a:schemeClr val="tx1"/>
                </a:solidFill>
                <a:latin typeface="Arial" pitchFamily="34" charset="0"/>
                <a:ea typeface="ＭＳ Ｐゴシック" pitchFamily="34" charset="-128"/>
              </a:defRPr>
            </a:lvl9pPr>
          </a:lstStyle>
          <a:p>
            <a:pPr algn="r"/>
            <a:fld id="{7F0F3347-5196-4F49-A1DE-0747A338F634}" type="slidenum">
              <a:rPr lang="en-US" sz="1200" smtClean="0">
                <a:solidFill>
                  <a:prstClr val="black"/>
                </a:solidFill>
                <a:latin typeface="Times" charset="0"/>
                <a:cs typeface="+mn-cs"/>
              </a:rPr>
              <a:pPr algn="r"/>
              <a:t>61</a:t>
            </a:fld>
            <a:endParaRPr lang="en-US" sz="1200" smtClean="0">
              <a:solidFill>
                <a:prstClr val="black"/>
              </a:solidFill>
              <a:latin typeface="Times" charset="0"/>
              <a:cs typeface="+mn-cs"/>
            </a:endParaRPr>
          </a:p>
        </p:txBody>
      </p:sp>
      <p:sp>
        <p:nvSpPr>
          <p:cNvPr id="212995" name="Text Box 1"/>
          <p:cNvSpPr txBox="1">
            <a:spLocks noChangeArrowheads="1"/>
          </p:cNvSpPr>
          <p:nvPr/>
        </p:nvSpPr>
        <p:spPr bwMode="auto">
          <a:xfrm>
            <a:off x="1493838" y="504825"/>
            <a:ext cx="5973762" cy="2535238"/>
          </a:xfrm>
          <a:prstGeom prst="rect">
            <a:avLst/>
          </a:prstGeom>
          <a:solidFill>
            <a:srgbClr val="FFFFFF"/>
          </a:solidFill>
          <a:ln w="9360">
            <a:solidFill>
              <a:srgbClr val="000000"/>
            </a:solidFill>
            <a:miter lim="800000"/>
            <a:headEnd/>
            <a:tailEnd/>
          </a:ln>
        </p:spPr>
        <p:txBody>
          <a:bodyPr wrap="none" lIns="91431" tIns="45716" rIns="91431" bIns="45716" anchor="ctr"/>
          <a:lstStyle>
            <a:lvl1pPr eaLnBrk="0" hangingPunct="0">
              <a:defRPr sz="2000">
                <a:solidFill>
                  <a:schemeClr val="tx1"/>
                </a:solidFill>
                <a:latin typeface="Arial" pitchFamily="34" charset="0"/>
                <a:ea typeface="ＭＳ Ｐゴシック" pitchFamily="34" charset="-128"/>
              </a:defRPr>
            </a:lvl1pPr>
            <a:lvl2pPr marL="37931725" indent="-37474525" eaLnBrk="0" hangingPunct="0">
              <a:defRPr sz="2000">
                <a:solidFill>
                  <a:schemeClr val="tx1"/>
                </a:solidFill>
                <a:latin typeface="Arial" pitchFamily="34" charset="0"/>
                <a:ea typeface="ＭＳ Ｐゴシック" pitchFamily="34" charset="-128"/>
              </a:defRPr>
            </a:lvl2pPr>
            <a:lvl3pPr eaLnBrk="0" hangingPunct="0">
              <a:defRPr sz="2000">
                <a:solidFill>
                  <a:schemeClr val="tx1"/>
                </a:solidFill>
                <a:latin typeface="Arial" pitchFamily="34" charset="0"/>
                <a:ea typeface="ＭＳ Ｐゴシック" pitchFamily="34" charset="-128"/>
              </a:defRPr>
            </a:lvl3pPr>
            <a:lvl4pPr eaLnBrk="0" hangingPunct="0">
              <a:defRPr sz="2000">
                <a:solidFill>
                  <a:schemeClr val="tx1"/>
                </a:solidFill>
                <a:latin typeface="Arial" pitchFamily="34" charset="0"/>
                <a:ea typeface="ＭＳ Ｐゴシック" pitchFamily="34" charset="-128"/>
              </a:defRPr>
            </a:lvl4pPr>
            <a:lvl5pPr eaLnBrk="0" hangingPunct="0">
              <a:defRPr sz="2000">
                <a:solidFill>
                  <a:schemeClr val="tx1"/>
                </a:solidFill>
                <a:latin typeface="Arial" pitchFamily="34" charset="0"/>
                <a:ea typeface="ＭＳ Ｐゴシック" pitchFamily="34" charset="-128"/>
              </a:defRPr>
            </a:lvl5pPr>
            <a:lvl6pPr marL="457200" eaLnBrk="0" fontAlgn="base" hangingPunct="0">
              <a:lnSpc>
                <a:spcPct val="90000"/>
              </a:lnSpc>
              <a:spcBef>
                <a:spcPct val="50000"/>
              </a:spcBef>
              <a:spcAft>
                <a:spcPct val="0"/>
              </a:spcAft>
              <a:defRPr sz="2000">
                <a:solidFill>
                  <a:schemeClr val="tx1"/>
                </a:solidFill>
                <a:latin typeface="Arial" pitchFamily="34" charset="0"/>
                <a:ea typeface="ＭＳ Ｐゴシック" pitchFamily="34" charset="-128"/>
              </a:defRPr>
            </a:lvl6pPr>
            <a:lvl7pPr marL="914400" eaLnBrk="0" fontAlgn="base" hangingPunct="0">
              <a:lnSpc>
                <a:spcPct val="90000"/>
              </a:lnSpc>
              <a:spcBef>
                <a:spcPct val="50000"/>
              </a:spcBef>
              <a:spcAft>
                <a:spcPct val="0"/>
              </a:spcAft>
              <a:defRPr sz="2000">
                <a:solidFill>
                  <a:schemeClr val="tx1"/>
                </a:solidFill>
                <a:latin typeface="Arial" pitchFamily="34" charset="0"/>
                <a:ea typeface="ＭＳ Ｐゴシック" pitchFamily="34" charset="-128"/>
              </a:defRPr>
            </a:lvl7pPr>
            <a:lvl8pPr marL="1371600" eaLnBrk="0" fontAlgn="base" hangingPunct="0">
              <a:lnSpc>
                <a:spcPct val="90000"/>
              </a:lnSpc>
              <a:spcBef>
                <a:spcPct val="50000"/>
              </a:spcBef>
              <a:spcAft>
                <a:spcPct val="0"/>
              </a:spcAft>
              <a:defRPr sz="2000">
                <a:solidFill>
                  <a:schemeClr val="tx1"/>
                </a:solidFill>
                <a:latin typeface="Arial" pitchFamily="34" charset="0"/>
                <a:ea typeface="ＭＳ Ｐゴシック" pitchFamily="34" charset="-128"/>
              </a:defRPr>
            </a:lvl8pPr>
            <a:lvl9pPr marL="1828800" eaLnBrk="0" fontAlgn="base" hangingPunct="0">
              <a:lnSpc>
                <a:spcPct val="90000"/>
              </a:lnSpc>
              <a:spcBef>
                <a:spcPct val="50000"/>
              </a:spcBef>
              <a:spcAft>
                <a:spcPct val="0"/>
              </a:spcAft>
              <a:defRPr sz="2000">
                <a:solidFill>
                  <a:schemeClr val="tx1"/>
                </a:solidFill>
                <a:latin typeface="Arial" pitchFamily="34" charset="0"/>
                <a:ea typeface="ＭＳ Ｐゴシック" pitchFamily="34" charset="-128"/>
              </a:defRPr>
            </a:lvl9pPr>
          </a:lstStyle>
          <a:p>
            <a:pPr algn="ctr" eaLnBrk="1" hangingPunct="1">
              <a:lnSpc>
                <a:spcPct val="90000"/>
              </a:lnSpc>
              <a:spcBef>
                <a:spcPct val="50000"/>
              </a:spcBef>
              <a:buClr>
                <a:srgbClr val="4F81BD"/>
              </a:buClr>
            </a:pPr>
            <a:endParaRPr lang="en-US" b="1" smtClean="0">
              <a:solidFill>
                <a:prstClr val="black"/>
              </a:solidFill>
              <a:cs typeface="+mn-cs"/>
            </a:endParaRPr>
          </a:p>
        </p:txBody>
      </p:sp>
      <p:sp>
        <p:nvSpPr>
          <p:cNvPr id="212996" name="Text Box 2"/>
          <p:cNvSpPr>
            <a:spLocks noGrp="1" noChangeArrowheads="1"/>
          </p:cNvSpPr>
          <p:nvPr>
            <p:ph type="body"/>
          </p:nvPr>
        </p:nvSpPr>
        <p:spPr>
          <a:xfrm>
            <a:off x="1196975" y="3208338"/>
            <a:ext cx="6569075" cy="3040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991" tIns="46795" rIns="89991" bIns="46795"/>
          <a:lstStyle/>
          <a:p>
            <a:pPr eaLnBrk="1" hangingPunct="1">
              <a:spcBef>
                <a:spcPts val="450"/>
              </a:spcBef>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7625" algn="l"/>
                <a:tab pos="6854825" algn="l"/>
                <a:tab pos="7312025" algn="l"/>
                <a:tab pos="7769225" algn="l"/>
                <a:tab pos="8226425" algn="l"/>
                <a:tab pos="8683625" algn="l"/>
                <a:tab pos="9140825" algn="l"/>
              </a:tabLst>
            </a:pPr>
            <a:r>
              <a:rPr lang="en-US" smtClean="0">
                <a:latin typeface="Arial" pitchFamily="34" charset="0"/>
                <a:ea typeface="ＭＳ Ｐゴシック" pitchFamily="34" charset="-128"/>
              </a:rPr>
              <a:t>Here is how it works</a:t>
            </a:r>
          </a:p>
          <a:p>
            <a:pPr eaLnBrk="1" hangingPunct="1">
              <a:spcBef>
                <a:spcPts val="450"/>
              </a:spcBef>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7625" algn="l"/>
                <a:tab pos="6854825" algn="l"/>
                <a:tab pos="7312025" algn="l"/>
                <a:tab pos="7769225" algn="l"/>
                <a:tab pos="8226425" algn="l"/>
                <a:tab pos="8683625" algn="l"/>
                <a:tab pos="9140825" algn="l"/>
              </a:tabLst>
            </a:pPr>
            <a:endParaRPr lang="en-US" smtClean="0">
              <a:latin typeface="Arial" pitchFamily="34" charset="0"/>
              <a:ea typeface="ＭＳ Ｐゴシック" pitchFamily="34" charset="-128"/>
            </a:endParaRPr>
          </a:p>
          <a:p>
            <a:pPr eaLnBrk="1" hangingPunct="1">
              <a:spcBef>
                <a:spcPts val="450"/>
              </a:spcBef>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7625" algn="l"/>
                <a:tab pos="6854825" algn="l"/>
                <a:tab pos="7312025" algn="l"/>
                <a:tab pos="7769225" algn="l"/>
                <a:tab pos="8226425" algn="l"/>
                <a:tab pos="8683625" algn="l"/>
                <a:tab pos="9140825" algn="l"/>
              </a:tabLst>
            </a:pPr>
            <a:r>
              <a:rPr lang="en-US" smtClean="0">
                <a:latin typeface="Arial" pitchFamily="34" charset="0"/>
                <a:ea typeface="ＭＳ Ｐゴシック" pitchFamily="34" charset="-128"/>
              </a:rPr>
              <a:t>Set edition using “alter session set edition”</a:t>
            </a:r>
          </a:p>
          <a:p>
            <a:pPr eaLnBrk="1" hangingPunct="1">
              <a:spcBef>
                <a:spcPts val="450"/>
              </a:spcBef>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7625" algn="l"/>
                <a:tab pos="6854825" algn="l"/>
                <a:tab pos="7312025" algn="l"/>
                <a:tab pos="7769225" algn="l"/>
                <a:tab pos="8226425" algn="l"/>
                <a:tab pos="8683625" algn="l"/>
                <a:tab pos="9140825" algn="l"/>
              </a:tabLst>
            </a:pPr>
            <a:r>
              <a:rPr lang="en-US" smtClean="0">
                <a:latin typeface="Arial" pitchFamily="34" charset="0"/>
                <a:ea typeface="ＭＳ Ｐゴシック" pitchFamily="34" charset="-128"/>
              </a:rPr>
              <a:t>Cross edition triggers can be used to maintain data between editions</a:t>
            </a:r>
          </a:p>
          <a:p>
            <a:pPr eaLnBrk="1" hangingPunct="1">
              <a:spcBef>
                <a:spcPts val="450"/>
              </a:spcBef>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7625" algn="l"/>
                <a:tab pos="6854825" algn="l"/>
                <a:tab pos="7312025" algn="l"/>
                <a:tab pos="7769225" algn="l"/>
                <a:tab pos="8226425" algn="l"/>
                <a:tab pos="8683625" algn="l"/>
                <a:tab pos="9140825" algn="l"/>
              </a:tabLst>
            </a:pPr>
            <a:endParaRPr lang="en-US" smtClean="0">
              <a:latin typeface="Arial" pitchFamily="34" charset="0"/>
              <a:ea typeface="ＭＳ Ｐゴシック" pitchFamily="34" charset="-128"/>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xfrm>
            <a:off x="2286000" y="514350"/>
            <a:ext cx="4572000" cy="2571750"/>
          </a:xfrm>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ＭＳ Ｐゴシック" pitchFamily="34" charset="-128"/>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700">
                <a:solidFill>
                  <a:schemeClr val="tx1"/>
                </a:solidFill>
                <a:latin typeface="Arial" pitchFamily="34" charset="0"/>
                <a:ea typeface="ＭＳ Ｐゴシック" pitchFamily="34" charset="-128"/>
              </a:defRPr>
            </a:lvl1pPr>
            <a:lvl2pPr marL="742950" indent="-285750" eaLnBrk="0" hangingPunct="0">
              <a:defRPr sz="700">
                <a:solidFill>
                  <a:schemeClr val="tx1"/>
                </a:solidFill>
                <a:latin typeface="Arial" pitchFamily="34" charset="0"/>
                <a:ea typeface="ＭＳ Ｐゴシック" pitchFamily="34" charset="-128"/>
              </a:defRPr>
            </a:lvl2pPr>
            <a:lvl3pPr marL="1143000" indent="-228600" eaLnBrk="0" hangingPunct="0">
              <a:defRPr sz="700">
                <a:solidFill>
                  <a:schemeClr val="tx1"/>
                </a:solidFill>
                <a:latin typeface="Arial" pitchFamily="34" charset="0"/>
                <a:ea typeface="ＭＳ Ｐゴシック" pitchFamily="34" charset="-128"/>
              </a:defRPr>
            </a:lvl3pPr>
            <a:lvl4pPr marL="1600200" indent="-228600" eaLnBrk="0" hangingPunct="0">
              <a:defRPr sz="700">
                <a:solidFill>
                  <a:schemeClr val="tx1"/>
                </a:solidFill>
                <a:latin typeface="Arial" pitchFamily="34" charset="0"/>
                <a:ea typeface="ＭＳ Ｐゴシック" pitchFamily="34" charset="-128"/>
              </a:defRPr>
            </a:lvl4pPr>
            <a:lvl5pPr marL="2057400" indent="-228600" eaLnBrk="0" hangingPunct="0">
              <a:defRPr sz="7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700">
                <a:solidFill>
                  <a:schemeClr val="tx1"/>
                </a:solidFill>
                <a:latin typeface="Arial" pitchFamily="34" charset="0"/>
                <a:ea typeface="ＭＳ Ｐゴシック" pitchFamily="34" charset="-128"/>
              </a:defRPr>
            </a:lvl9pPr>
          </a:lstStyle>
          <a:p>
            <a:fld id="{8CE8D6D8-639C-4A67-B737-B60FC8334AA4}" type="slidenum">
              <a:rPr lang="en-US" sz="1200" smtClean="0">
                <a:latin typeface="Times" pitchFamily="18" charset="0"/>
              </a:rPr>
              <a:pPr/>
              <a:t>64</a:t>
            </a:fld>
            <a:endParaRPr lang="en-US" sz="1200" dirty="0" smtClean="0">
              <a:latin typeface="Times" pitchFamily="18" charset="0"/>
            </a:endParaRPr>
          </a:p>
        </p:txBody>
      </p:sp>
      <p:sp>
        <p:nvSpPr>
          <p:cNvPr id="113667" name="Rectangle 2"/>
          <p:cNvSpPr>
            <a:spLocks noGrp="1" noRot="1" noChangeAspect="1" noChangeArrowheads="1" noTextEdit="1"/>
          </p:cNvSpPr>
          <p:nvPr>
            <p:ph type="sldImg"/>
          </p:nvPr>
        </p:nvSpPr>
        <p:spPr>
          <a:xfrm>
            <a:off x="2287588" y="514350"/>
            <a:ext cx="4567237" cy="2570163"/>
          </a:xfrm>
          <a:ln w="12700" cap="flat">
            <a:solidFill>
              <a:schemeClr val="tx1"/>
            </a:solidFill>
          </a:ln>
        </p:spPr>
      </p:sp>
      <p:sp>
        <p:nvSpPr>
          <p:cNvPr id="113668" name="Rectangle 3"/>
          <p:cNvSpPr>
            <a:spLocks noGrp="1" noChangeArrowheads="1"/>
          </p:cNvSpPr>
          <p:nvPr>
            <p:ph type="body" idx="1"/>
          </p:nvPr>
        </p:nvSpPr>
        <p:spPr>
          <a:xfrm>
            <a:off x="1219200" y="3257550"/>
            <a:ext cx="6705600" cy="30876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44" tIns="46023" rIns="92044" bIns="46023"/>
          <a:lstStyle/>
          <a:p>
            <a:pPr eaLnBrk="1" hangingPunct="1"/>
            <a:endParaRPr lang="nl-NL" smtClean="0">
              <a:latin typeface="Arial" pitchFamily="34" charset="0"/>
              <a:ea typeface="ＭＳ Ｐゴシック" pitchFamily="3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000" b="1">
                <a:solidFill>
                  <a:schemeClr val="bg1"/>
                </a:solidFill>
                <a:latin typeface="Arial" pitchFamily="34" charset="0"/>
                <a:ea typeface="ＭＳ Ｐゴシック" pitchFamily="34" charset="-128"/>
              </a:defRPr>
            </a:lvl1pPr>
            <a:lvl2pPr eaLnBrk="0" hangingPunct="0">
              <a:tabLst>
                <a:tab pos="723900" algn="l"/>
                <a:tab pos="1447800" algn="l"/>
                <a:tab pos="2171700" algn="l"/>
                <a:tab pos="2895600" algn="l"/>
              </a:tabLst>
              <a:defRPr sz="2000" b="1">
                <a:solidFill>
                  <a:schemeClr val="bg1"/>
                </a:solidFill>
                <a:latin typeface="Arial" pitchFamily="34" charset="0"/>
                <a:ea typeface="ＭＳ Ｐゴシック" pitchFamily="34" charset="-128"/>
              </a:defRPr>
            </a:lvl2pPr>
            <a:lvl3pPr eaLnBrk="0" hangingPunct="0">
              <a:tabLst>
                <a:tab pos="723900" algn="l"/>
                <a:tab pos="1447800" algn="l"/>
                <a:tab pos="2171700" algn="l"/>
                <a:tab pos="2895600" algn="l"/>
              </a:tabLst>
              <a:defRPr sz="2000" b="1">
                <a:solidFill>
                  <a:schemeClr val="bg1"/>
                </a:solidFill>
                <a:latin typeface="Arial" pitchFamily="34" charset="0"/>
                <a:ea typeface="ＭＳ Ｐゴシック" pitchFamily="34" charset="-128"/>
              </a:defRPr>
            </a:lvl3pPr>
            <a:lvl4pPr eaLnBrk="0" hangingPunct="0">
              <a:tabLst>
                <a:tab pos="723900" algn="l"/>
                <a:tab pos="1447800" algn="l"/>
                <a:tab pos="2171700" algn="l"/>
                <a:tab pos="2895600" algn="l"/>
              </a:tabLst>
              <a:defRPr sz="2000" b="1">
                <a:solidFill>
                  <a:schemeClr val="bg1"/>
                </a:solidFill>
                <a:latin typeface="Arial" pitchFamily="34" charset="0"/>
                <a:ea typeface="ＭＳ Ｐゴシック" pitchFamily="34" charset="-128"/>
              </a:defRPr>
            </a:lvl4pPr>
            <a:lvl5pPr eaLnBrk="0" hangingPunct="0">
              <a:tabLst>
                <a:tab pos="723900" algn="l"/>
                <a:tab pos="1447800" algn="l"/>
                <a:tab pos="2171700" algn="l"/>
                <a:tab pos="2895600" algn="l"/>
              </a:tabLst>
              <a:defRPr sz="2000" b="1">
                <a:solidFill>
                  <a:schemeClr val="bg1"/>
                </a:solidFill>
                <a:latin typeface="Arial" pitchFamily="34" charset="0"/>
                <a:ea typeface="ＭＳ Ｐゴシック" pitchFamily="34"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sz="2000" b="1">
                <a:solidFill>
                  <a:schemeClr val="bg1"/>
                </a:solidFill>
                <a:latin typeface="Arial" pitchFamily="34" charset="0"/>
                <a:ea typeface="ＭＳ Ｐゴシック" pitchFamily="34"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sz="2000" b="1">
                <a:solidFill>
                  <a:schemeClr val="bg1"/>
                </a:solidFill>
                <a:latin typeface="Arial" pitchFamily="34" charset="0"/>
                <a:ea typeface="ＭＳ Ｐゴシック" pitchFamily="34"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sz="2000" b="1">
                <a:solidFill>
                  <a:schemeClr val="bg1"/>
                </a:solidFill>
                <a:latin typeface="Arial" pitchFamily="34" charset="0"/>
                <a:ea typeface="ＭＳ Ｐゴシック" pitchFamily="34"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sz="2000" b="1">
                <a:solidFill>
                  <a:schemeClr val="bg1"/>
                </a:solidFill>
                <a:latin typeface="Arial" pitchFamily="34" charset="0"/>
                <a:ea typeface="ＭＳ Ｐゴシック" pitchFamily="34" charset="-128"/>
              </a:defRPr>
            </a:lvl9pPr>
          </a:lstStyle>
          <a:p>
            <a:pPr eaLnBrk="1" hangingPunct="1"/>
            <a:fld id="{B313ECB1-F508-42A4-B842-26809972853A}" type="slidenum">
              <a:rPr lang="en-US" sz="1200" smtClean="0">
                <a:solidFill>
                  <a:srgbClr val="000000"/>
                </a:solidFill>
              </a:rPr>
              <a:pPr eaLnBrk="1" hangingPunct="1"/>
              <a:t>7</a:t>
            </a:fld>
            <a:endParaRPr lang="en-US" sz="1200" smtClean="0">
              <a:solidFill>
                <a:srgbClr val="000000"/>
              </a:solidFill>
            </a:endParaRPr>
          </a:p>
        </p:txBody>
      </p:sp>
      <p:sp>
        <p:nvSpPr>
          <p:cNvPr id="39939" name="Rectangle 2"/>
          <p:cNvSpPr>
            <a:spLocks noGrp="1" noRot="1" noChangeAspect="1" noChangeArrowheads="1" noTextEdit="1"/>
          </p:cNvSpPr>
          <p:nvPr>
            <p:ph type="sldImg"/>
          </p:nvPr>
        </p:nvSpPr>
        <p:spPr>
          <a:xfrm>
            <a:off x="2286000" y="514350"/>
            <a:ext cx="4572000" cy="2571750"/>
          </a:xfrm>
          <a:solidFill>
            <a:srgbClr val="FFFFFF"/>
          </a:solidFill>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r>
              <a:rPr lang="en-US" b="1" smtClean="0">
                <a:latin typeface="Times New Roman" pitchFamily="18" charset="0"/>
              </a:rPr>
              <a:t>Discussion Points:</a:t>
            </a:r>
          </a:p>
          <a:p>
            <a:pPr eaLnBrk="1" hangingPunct="1"/>
            <a:r>
              <a:rPr lang="en-US" smtClean="0">
                <a:latin typeface="Times New Roman" pitchFamily="18" charset="0"/>
              </a:rPr>
              <a:t>Since APEX was first released in 2004 there have been 10 major releases.</a:t>
            </a:r>
          </a:p>
          <a:p>
            <a:pPr eaLnBrk="1" hangingPunct="1"/>
            <a:r>
              <a:rPr lang="en-US" smtClean="0">
                <a:latin typeface="Times New Roman" pitchFamily="18" charset="0"/>
              </a:rPr>
              <a:t>HTML-DB was renamed to Oracle Application Express in 2006 due to complaints about the original name but it is the same tool</a:t>
            </a:r>
          </a:p>
          <a:p>
            <a:pPr eaLnBrk="1" hangingPunct="1"/>
            <a:r>
              <a:rPr lang="en-US" smtClean="0">
                <a:latin typeface="Times New Roman" pitchFamily="18" charset="0"/>
              </a:rPr>
              <a:t>Before being released as HTML-DB the tool was known as Project Marvel.</a:t>
            </a:r>
          </a:p>
          <a:p>
            <a:pPr eaLnBrk="1" hangingPunct="1"/>
            <a:endParaRPr lang="en-US" smtClean="0">
              <a:latin typeface="Times New Roman" pitchFamily="18" charset="0"/>
            </a:endParaRPr>
          </a:p>
          <a:p>
            <a:pPr eaLnBrk="1" hangingPunct="1"/>
            <a:r>
              <a:rPr lang="en-US" smtClean="0">
                <a:latin typeface="Times New Roman" pitchFamily="18" charset="0"/>
              </a:rPr>
              <a:t>Web-DB is a completely different tool with NO shared code – Web DB pre-dates Project Marvel and was further developed independently as the basis for Oracle Portal.</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90" name="Rectangle 13"/>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000" b="1">
                <a:solidFill>
                  <a:schemeClr val="bg1"/>
                </a:solidFill>
                <a:latin typeface="Arial" pitchFamily="34" charset="0"/>
                <a:ea typeface="ＭＳ Ｐゴシック" pitchFamily="34" charset="-128"/>
              </a:defRPr>
            </a:lvl1pPr>
            <a:lvl2pPr eaLnBrk="0" hangingPunct="0">
              <a:tabLst>
                <a:tab pos="723900" algn="l"/>
                <a:tab pos="1447800" algn="l"/>
                <a:tab pos="2171700" algn="l"/>
                <a:tab pos="2895600" algn="l"/>
              </a:tabLst>
              <a:defRPr sz="2000" b="1">
                <a:solidFill>
                  <a:schemeClr val="bg1"/>
                </a:solidFill>
                <a:latin typeface="Arial" pitchFamily="34" charset="0"/>
                <a:ea typeface="ＭＳ Ｐゴシック" pitchFamily="34" charset="-128"/>
              </a:defRPr>
            </a:lvl2pPr>
            <a:lvl3pPr eaLnBrk="0" hangingPunct="0">
              <a:tabLst>
                <a:tab pos="723900" algn="l"/>
                <a:tab pos="1447800" algn="l"/>
                <a:tab pos="2171700" algn="l"/>
                <a:tab pos="2895600" algn="l"/>
              </a:tabLst>
              <a:defRPr sz="2000" b="1">
                <a:solidFill>
                  <a:schemeClr val="bg1"/>
                </a:solidFill>
                <a:latin typeface="Arial" pitchFamily="34" charset="0"/>
                <a:ea typeface="ＭＳ Ｐゴシック" pitchFamily="34" charset="-128"/>
              </a:defRPr>
            </a:lvl3pPr>
            <a:lvl4pPr eaLnBrk="0" hangingPunct="0">
              <a:tabLst>
                <a:tab pos="723900" algn="l"/>
                <a:tab pos="1447800" algn="l"/>
                <a:tab pos="2171700" algn="l"/>
                <a:tab pos="2895600" algn="l"/>
              </a:tabLst>
              <a:defRPr sz="2000" b="1">
                <a:solidFill>
                  <a:schemeClr val="bg1"/>
                </a:solidFill>
                <a:latin typeface="Arial" pitchFamily="34" charset="0"/>
                <a:ea typeface="ＭＳ Ｐゴシック" pitchFamily="34" charset="-128"/>
              </a:defRPr>
            </a:lvl4pPr>
            <a:lvl5pPr eaLnBrk="0" hangingPunct="0">
              <a:tabLst>
                <a:tab pos="723900" algn="l"/>
                <a:tab pos="1447800" algn="l"/>
                <a:tab pos="2171700" algn="l"/>
                <a:tab pos="2895600" algn="l"/>
              </a:tabLst>
              <a:defRPr sz="2000" b="1">
                <a:solidFill>
                  <a:schemeClr val="bg1"/>
                </a:solidFill>
                <a:latin typeface="Arial" pitchFamily="34" charset="0"/>
                <a:ea typeface="ＭＳ Ｐゴシック" pitchFamily="34" charset="-128"/>
              </a:defRPr>
            </a:lvl5pPr>
            <a:lvl6pPr marL="2514600" indent="-228600" defTabSz="449263" eaLnBrk="0" fontAlgn="base" hangingPunct="0">
              <a:spcBef>
                <a:spcPct val="0"/>
              </a:spcBef>
              <a:spcAft>
                <a:spcPct val="0"/>
              </a:spcAft>
              <a:tabLst>
                <a:tab pos="723900" algn="l"/>
                <a:tab pos="1447800" algn="l"/>
                <a:tab pos="2171700" algn="l"/>
                <a:tab pos="2895600" algn="l"/>
              </a:tabLst>
              <a:defRPr sz="2000" b="1">
                <a:solidFill>
                  <a:schemeClr val="bg1"/>
                </a:solidFill>
                <a:latin typeface="Arial" pitchFamily="34" charset="0"/>
                <a:ea typeface="ＭＳ Ｐゴシック" pitchFamily="34" charset="-128"/>
              </a:defRPr>
            </a:lvl6pPr>
            <a:lvl7pPr marL="2971800" indent="-228600" defTabSz="449263" eaLnBrk="0" fontAlgn="base" hangingPunct="0">
              <a:spcBef>
                <a:spcPct val="0"/>
              </a:spcBef>
              <a:spcAft>
                <a:spcPct val="0"/>
              </a:spcAft>
              <a:tabLst>
                <a:tab pos="723900" algn="l"/>
                <a:tab pos="1447800" algn="l"/>
                <a:tab pos="2171700" algn="l"/>
                <a:tab pos="2895600" algn="l"/>
              </a:tabLst>
              <a:defRPr sz="2000" b="1">
                <a:solidFill>
                  <a:schemeClr val="bg1"/>
                </a:solidFill>
                <a:latin typeface="Arial" pitchFamily="34" charset="0"/>
                <a:ea typeface="ＭＳ Ｐゴシック" pitchFamily="34" charset="-128"/>
              </a:defRPr>
            </a:lvl7pPr>
            <a:lvl8pPr marL="3429000" indent="-228600" defTabSz="449263" eaLnBrk="0" fontAlgn="base" hangingPunct="0">
              <a:spcBef>
                <a:spcPct val="0"/>
              </a:spcBef>
              <a:spcAft>
                <a:spcPct val="0"/>
              </a:spcAft>
              <a:tabLst>
                <a:tab pos="723900" algn="l"/>
                <a:tab pos="1447800" algn="l"/>
                <a:tab pos="2171700" algn="l"/>
                <a:tab pos="2895600" algn="l"/>
              </a:tabLst>
              <a:defRPr sz="2000" b="1">
                <a:solidFill>
                  <a:schemeClr val="bg1"/>
                </a:solidFill>
                <a:latin typeface="Arial" pitchFamily="34" charset="0"/>
                <a:ea typeface="ＭＳ Ｐゴシック" pitchFamily="34" charset="-128"/>
              </a:defRPr>
            </a:lvl8pPr>
            <a:lvl9pPr marL="3886200" indent="-228600" defTabSz="449263" eaLnBrk="0" fontAlgn="base" hangingPunct="0">
              <a:spcBef>
                <a:spcPct val="0"/>
              </a:spcBef>
              <a:spcAft>
                <a:spcPct val="0"/>
              </a:spcAft>
              <a:tabLst>
                <a:tab pos="723900" algn="l"/>
                <a:tab pos="1447800" algn="l"/>
                <a:tab pos="2171700" algn="l"/>
                <a:tab pos="2895600" algn="l"/>
              </a:tabLst>
              <a:defRPr sz="2000" b="1">
                <a:solidFill>
                  <a:schemeClr val="bg1"/>
                </a:solidFill>
                <a:latin typeface="Arial" pitchFamily="34" charset="0"/>
                <a:ea typeface="ＭＳ Ｐゴシック" pitchFamily="34" charset="-128"/>
              </a:defRPr>
            </a:lvl9pPr>
          </a:lstStyle>
          <a:p>
            <a:pPr eaLnBrk="1" hangingPunct="1"/>
            <a:fld id="{B36BF15E-D723-4BBE-A4A3-0B1394D72353}" type="slidenum">
              <a:rPr lang="en-US" sz="1200" smtClean="0">
                <a:solidFill>
                  <a:srgbClr val="000000"/>
                </a:solidFill>
                <a:latin typeface="Times New Roman" pitchFamily="18" charset="0"/>
              </a:rPr>
              <a:pPr eaLnBrk="1" hangingPunct="1"/>
              <a:t>8</a:t>
            </a:fld>
            <a:endParaRPr lang="en-US" sz="1200" smtClean="0">
              <a:solidFill>
                <a:srgbClr val="000000"/>
              </a:solidFill>
              <a:latin typeface="Times New Roman" pitchFamily="18" charset="0"/>
            </a:endParaRPr>
          </a:p>
        </p:txBody>
      </p:sp>
      <p:sp>
        <p:nvSpPr>
          <p:cNvPr id="37891" name="Text Box 1"/>
          <p:cNvSpPr txBox="1">
            <a:spLocks noChangeArrowheads="1"/>
          </p:cNvSpPr>
          <p:nvPr/>
        </p:nvSpPr>
        <p:spPr bwMode="auto">
          <a:xfrm>
            <a:off x="5180889" y="6514881"/>
            <a:ext cx="3963111" cy="343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b="1">
                <a:solidFill>
                  <a:schemeClr val="bg1"/>
                </a:solidFill>
                <a:latin typeface="Arial" pitchFamily="34" charset="0"/>
                <a:ea typeface="ＭＳ Ｐゴシック"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b="1">
                <a:solidFill>
                  <a:schemeClr val="bg1"/>
                </a:solidFill>
                <a:latin typeface="Arial" pitchFamily="34" charset="0"/>
                <a:ea typeface="ＭＳ Ｐゴシック"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b="1">
                <a:solidFill>
                  <a:schemeClr val="bg1"/>
                </a:solidFill>
                <a:latin typeface="Arial" pitchFamily="34" charset="0"/>
                <a:ea typeface="ＭＳ Ｐゴシック"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b="1">
                <a:solidFill>
                  <a:schemeClr val="bg1"/>
                </a:solidFill>
                <a:latin typeface="Arial" pitchFamily="34" charset="0"/>
                <a:ea typeface="ＭＳ Ｐゴシック"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b="1">
                <a:solidFill>
                  <a:schemeClr val="bg1"/>
                </a:solidFill>
                <a:latin typeface="Arial" pitchFamily="34" charset="0"/>
                <a:ea typeface="ＭＳ Ｐゴシック" pitchFamily="34"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b="1">
                <a:solidFill>
                  <a:schemeClr val="bg1"/>
                </a:solidFill>
                <a:latin typeface="Arial" pitchFamily="34" charset="0"/>
                <a:ea typeface="ＭＳ Ｐゴシック" pitchFamily="34"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b="1">
                <a:solidFill>
                  <a:schemeClr val="bg1"/>
                </a:solidFill>
                <a:latin typeface="Arial" pitchFamily="34" charset="0"/>
                <a:ea typeface="ＭＳ Ｐゴシック" pitchFamily="34"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b="1">
                <a:solidFill>
                  <a:schemeClr val="bg1"/>
                </a:solidFill>
                <a:latin typeface="Arial" pitchFamily="34" charset="0"/>
                <a:ea typeface="ＭＳ Ｐゴシック" pitchFamily="34"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b="1">
                <a:solidFill>
                  <a:schemeClr val="bg1"/>
                </a:solidFill>
                <a:latin typeface="Arial" pitchFamily="34" charset="0"/>
                <a:ea typeface="ＭＳ Ｐゴシック" pitchFamily="34" charset="-128"/>
              </a:defRPr>
            </a:lvl9pPr>
          </a:lstStyle>
          <a:p>
            <a:pPr algn="r" eaLnBrk="1" hangingPunct="1">
              <a:lnSpc>
                <a:spcPct val="90000"/>
              </a:lnSpc>
              <a:spcBef>
                <a:spcPts val="1250"/>
              </a:spcBef>
              <a:buSzPct val="100000"/>
            </a:pPr>
            <a:fld id="{D1F279DA-1F40-49FA-8A32-635FDA9E2BDA}" type="slidenum">
              <a:rPr lang="en-US" sz="1200">
                <a:solidFill>
                  <a:srgbClr val="000000"/>
                </a:solidFill>
              </a:rPr>
              <a:pPr algn="r" eaLnBrk="1" hangingPunct="1">
                <a:lnSpc>
                  <a:spcPct val="90000"/>
                </a:lnSpc>
                <a:spcBef>
                  <a:spcPts val="1250"/>
                </a:spcBef>
                <a:buSzPct val="100000"/>
              </a:pPr>
              <a:t>8</a:t>
            </a:fld>
            <a:endParaRPr lang="en-US" sz="1200">
              <a:solidFill>
                <a:srgbClr val="000000"/>
              </a:solidFill>
            </a:endParaRPr>
          </a:p>
        </p:txBody>
      </p:sp>
      <p:sp>
        <p:nvSpPr>
          <p:cNvPr id="37892" name="Text Box 2"/>
          <p:cNvSpPr txBox="1">
            <a:spLocks noChangeArrowheads="1"/>
          </p:cNvSpPr>
          <p:nvPr/>
        </p:nvSpPr>
        <p:spPr bwMode="auto">
          <a:xfrm>
            <a:off x="1525424" y="515227"/>
            <a:ext cx="6095289" cy="2570654"/>
          </a:xfrm>
          <a:prstGeom prst="rect">
            <a:avLst/>
          </a:prstGeom>
          <a:solidFill>
            <a:srgbClr val="FFFFFF"/>
          </a:solidFill>
          <a:ln w="9360">
            <a:solidFill>
              <a:srgbClr val="000000"/>
            </a:solidFill>
            <a:miter lim="800000"/>
            <a:headEnd/>
            <a:tailEnd/>
          </a:ln>
        </p:spPr>
        <p:txBody>
          <a:bodyPr wrap="none" anchor="ctr"/>
          <a:lstStyle/>
          <a:p>
            <a:pPr algn="ctr">
              <a:lnSpc>
                <a:spcPct val="90000"/>
              </a:lnSpc>
              <a:spcBef>
                <a:spcPts val="1250"/>
              </a:spcBef>
              <a:buClr>
                <a:srgbClr val="000000"/>
              </a:buClr>
              <a:buSzPct val="100000"/>
              <a:buFont typeface="Times New Roman" pitchFamily="18" charset="0"/>
              <a:buNone/>
            </a:pPr>
            <a:endParaRPr lang="en-IE"/>
          </a:p>
        </p:txBody>
      </p:sp>
      <p:sp>
        <p:nvSpPr>
          <p:cNvPr id="37893" name="Rectangle 3"/>
          <p:cNvSpPr>
            <a:spLocks noGrp="1" noChangeArrowheads="1"/>
          </p:cNvSpPr>
          <p:nvPr>
            <p:ph type="body"/>
          </p:nvPr>
        </p:nvSpPr>
        <p:spPr>
          <a:xfrm>
            <a:off x="1219913" y="3257988"/>
            <a:ext cx="6693493" cy="307930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spcBef>
                <a:spcPct val="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000" b="1" smtClean="0">
                <a:latin typeface="Times New Roman" pitchFamily="18" charset="0"/>
                <a:ea typeface="ＭＳ Ｐゴシック" pitchFamily="34" charset="-128"/>
              </a:rPr>
              <a:t>Discussion Points:</a:t>
            </a:r>
          </a:p>
          <a:p>
            <a:pPr>
              <a:spcBef>
                <a:spcPct val="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2000" smtClean="0">
              <a:latin typeface="Times New Roman" pitchFamily="18" charset="0"/>
              <a:ea typeface="ＭＳ Ｐゴシック" pitchFamily="34" charset="-128"/>
            </a:endParaRPr>
          </a:p>
          <a:p>
            <a:pPr>
              <a:spcBef>
                <a:spcPct val="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000" smtClean="0">
                <a:latin typeface="Times New Roman" pitchFamily="18" charset="0"/>
                <a:ea typeface="ＭＳ Ｐゴシック" pitchFamily="34" charset="-128"/>
              </a:rPr>
              <a:t>Oracle Application Express Listener Release 1.1 is now available.  For those of you unfamiliar with this product, O</a:t>
            </a:r>
            <a:r>
              <a:rPr lang="en-IE" sz="2000" smtClean="0">
                <a:latin typeface="Times New Roman" pitchFamily="18" charset="0"/>
              </a:rPr>
              <a:t>racle APEX Listener is a J2EE based alternative for Oracle HTTP Server (OHS) and mod_plsql. The J2EE implementation offers increased functionality including a web based configuration, enhanced security, and file caching. The APEX Listener also provides flexibility by supporting deployments using Oracle Web Logic Server (WLS), Oracle Glassfish Server and OC4J.</a:t>
            </a:r>
          </a:p>
          <a:p>
            <a:pPr>
              <a:spcBef>
                <a:spcPct val="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E" sz="2000" smtClean="0">
              <a:latin typeface="Times New Roman" pitchFamily="18" charset="0"/>
              <a:ea typeface="ＭＳ Ｐゴシック" pitchFamily="34" charset="-128"/>
            </a:endParaRPr>
          </a:p>
          <a:p>
            <a:pPr>
              <a:spcBef>
                <a:spcPct val="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E" sz="2000" smtClean="0">
                <a:latin typeface="Times New Roman" pitchFamily="18" charset="0"/>
              </a:rPr>
              <a:t>The Oracle Application Express architecture requires some form of Web server to proxy requests between a Web browser and the Oracle Application Express engine. The APEX Listener was created to satisfy that need but its use goes beyond that of Application Express configurations. The use of the Oracle APEX listener simplifies the deployment process because there is no Oracle home required as connectivity is provided using an embedded JDBC driver.</a:t>
            </a:r>
          </a:p>
          <a:p>
            <a:pPr>
              <a:spcBef>
                <a:spcPct val="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IE" sz="2000" smtClean="0">
              <a:latin typeface="Times New Roman" pitchFamily="18" charset="0"/>
              <a:ea typeface="ＭＳ Ｐゴシック" pitchFamily="34" charset="-128"/>
            </a:endParaRPr>
          </a:p>
          <a:p>
            <a: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E" sz="2000" b="1" smtClean="0">
                <a:latin typeface="Times New Roman" pitchFamily="18" charset="0"/>
              </a:rPr>
              <a:t>Why use the APEX Listener</a:t>
            </a:r>
          </a:p>
          <a:p>
            <a:pPr>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E" sz="2000" smtClean="0">
                <a:latin typeface="Times New Roman" pitchFamily="18" charset="0"/>
              </a:rPr>
              <a:t> Allows easy integration with Java-based middleware</a:t>
            </a:r>
          </a:p>
          <a:p>
            <a:pPr>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E" sz="2000" smtClean="0">
                <a:latin typeface="Times New Roman" pitchFamily="18" charset="0"/>
              </a:rPr>
              <a:t> Can be used for Application Express or any Oracle web-toolkit application</a:t>
            </a:r>
          </a:p>
          <a:p>
            <a:pPr>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E" sz="2000" smtClean="0">
                <a:latin typeface="Times New Roman" pitchFamily="18" charset="0"/>
              </a:rPr>
              <a:t> Ease of configuration</a:t>
            </a:r>
          </a:p>
          <a:p>
            <a:pPr>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E" sz="2000" smtClean="0">
                <a:latin typeface="Times New Roman" pitchFamily="18" charset="0"/>
              </a:rPr>
              <a:t> Lightweight</a:t>
            </a:r>
          </a:p>
          <a:p>
            <a:pPr>
              <a:buFont typeface="Arial" pitchFamily="34" charset="0"/>
              <a:buChar cha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E" sz="2000" smtClean="0">
                <a:latin typeface="Times New Roman" pitchFamily="18" charset="0"/>
              </a:rPr>
              <a:t> When combined with Glassfish, just unzip and you are good to go</a:t>
            </a:r>
          </a:p>
          <a:p>
            <a:pPr>
              <a:spcBef>
                <a:spcPct val="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2000" smtClean="0">
              <a:latin typeface="Times New Roman" pitchFamily="18" charset="0"/>
              <a:ea typeface="ＭＳ Ｐゴシック"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Rectangle 13"/>
          <p:cNvSpPr txBox="1">
            <a:spLocks noGrp="1" noChangeArrowheads="1"/>
          </p:cNvSpPr>
          <p:nvPr/>
        </p:nvSpPr>
        <p:spPr bwMode="auto">
          <a:xfrm>
            <a:off x="5181600" y="6515100"/>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lnSpc>
                <a:spcPct val="90000"/>
              </a:lnSpc>
              <a:spcBef>
                <a:spcPct val="50000"/>
              </a:spcBef>
              <a:spcAft>
                <a:spcPct val="0"/>
              </a:spcAft>
              <a:buClr>
                <a:schemeClr val="accent1"/>
              </a:buClr>
              <a:defRPr sz="2000">
                <a:solidFill>
                  <a:schemeClr val="tx1"/>
                </a:solidFill>
                <a:latin typeface="Arial" pitchFamily="34" charset="0"/>
                <a:ea typeface="ＭＳ Ｐゴシック" pitchFamily="34" charset="-128"/>
              </a:defRPr>
            </a:lvl6pPr>
            <a:lvl7pPr marL="2971800" indent="-228600" algn="ctr" eaLnBrk="0" fontAlgn="base" hangingPunct="0">
              <a:lnSpc>
                <a:spcPct val="90000"/>
              </a:lnSpc>
              <a:spcBef>
                <a:spcPct val="50000"/>
              </a:spcBef>
              <a:spcAft>
                <a:spcPct val="0"/>
              </a:spcAft>
              <a:buClr>
                <a:schemeClr val="accent1"/>
              </a:buClr>
              <a:defRPr sz="2000">
                <a:solidFill>
                  <a:schemeClr val="tx1"/>
                </a:solidFill>
                <a:latin typeface="Arial" pitchFamily="34" charset="0"/>
                <a:ea typeface="ＭＳ Ｐゴシック" pitchFamily="34" charset="-128"/>
              </a:defRPr>
            </a:lvl7pPr>
            <a:lvl8pPr marL="3429000" indent="-228600" algn="ctr" eaLnBrk="0" fontAlgn="base" hangingPunct="0">
              <a:lnSpc>
                <a:spcPct val="90000"/>
              </a:lnSpc>
              <a:spcBef>
                <a:spcPct val="50000"/>
              </a:spcBef>
              <a:spcAft>
                <a:spcPct val="0"/>
              </a:spcAft>
              <a:buClr>
                <a:schemeClr val="accent1"/>
              </a:buClr>
              <a:defRPr sz="2000">
                <a:solidFill>
                  <a:schemeClr val="tx1"/>
                </a:solidFill>
                <a:latin typeface="Arial" pitchFamily="34" charset="0"/>
                <a:ea typeface="ＭＳ Ｐゴシック" pitchFamily="34" charset="-128"/>
              </a:defRPr>
            </a:lvl8pPr>
            <a:lvl9pPr marL="3886200" indent="-228600" algn="ctr" eaLnBrk="0" fontAlgn="base" hangingPunct="0">
              <a:lnSpc>
                <a:spcPct val="90000"/>
              </a:lnSpc>
              <a:spcBef>
                <a:spcPct val="50000"/>
              </a:spcBef>
              <a:spcAft>
                <a:spcPct val="0"/>
              </a:spcAft>
              <a:buClr>
                <a:schemeClr val="accent1"/>
              </a:buClr>
              <a:defRPr sz="2000">
                <a:solidFill>
                  <a:schemeClr val="tx1"/>
                </a:solidFill>
                <a:latin typeface="Arial" pitchFamily="34" charset="0"/>
                <a:ea typeface="ＭＳ Ｐゴシック" pitchFamily="34" charset="-128"/>
              </a:defRPr>
            </a:lvl9pPr>
          </a:lstStyle>
          <a:p>
            <a:pPr algn="r">
              <a:lnSpc>
                <a:spcPct val="100000"/>
              </a:lnSpc>
              <a:spcBef>
                <a:spcPct val="0"/>
              </a:spcBef>
              <a:buClrTx/>
            </a:pPr>
            <a:fld id="{E80325BD-06E4-4B96-9B8E-58C9796A9381}" type="slidenum">
              <a:rPr lang="en-US" sz="1200"/>
              <a:pPr algn="r">
                <a:lnSpc>
                  <a:spcPct val="100000"/>
                </a:lnSpc>
                <a:spcBef>
                  <a:spcPct val="0"/>
                </a:spcBef>
                <a:buClrTx/>
              </a:pPr>
              <a:t>9</a:t>
            </a:fld>
            <a:endParaRPr lang="en-US" sz="1200"/>
          </a:p>
        </p:txBody>
      </p:sp>
      <p:sp>
        <p:nvSpPr>
          <p:cNvPr id="18435" name="Text Box 1"/>
          <p:cNvSpPr txBox="1">
            <a:spLocks noChangeArrowheads="1"/>
          </p:cNvSpPr>
          <p:nvPr/>
        </p:nvSpPr>
        <p:spPr bwMode="auto">
          <a:xfrm>
            <a:off x="1525588" y="515938"/>
            <a:ext cx="6094412" cy="2570162"/>
          </a:xfrm>
          <a:prstGeom prst="rect">
            <a:avLst/>
          </a:prstGeom>
          <a:solidFill>
            <a:srgbClr val="FFFFFF"/>
          </a:solidFill>
          <a:ln w="9360">
            <a:solidFill>
              <a:srgbClr val="000000"/>
            </a:solidFill>
            <a:miter lim="800000"/>
            <a:headEnd/>
            <a:tailEnd/>
          </a:ln>
        </p:spPr>
        <p:txBody>
          <a:bodyPr wrap="none" lIns="91431" tIns="45716" rIns="91431" bIns="45716" anchor="ct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lnSpc>
                <a:spcPct val="90000"/>
              </a:lnSpc>
              <a:spcBef>
                <a:spcPct val="50000"/>
              </a:spcBef>
              <a:spcAft>
                <a:spcPct val="0"/>
              </a:spcAft>
              <a:buClr>
                <a:schemeClr val="accent1"/>
              </a:buClr>
              <a:defRPr sz="2000">
                <a:solidFill>
                  <a:schemeClr val="tx1"/>
                </a:solidFill>
                <a:latin typeface="Arial" pitchFamily="34" charset="0"/>
                <a:ea typeface="ＭＳ Ｐゴシック" pitchFamily="34" charset="-128"/>
              </a:defRPr>
            </a:lvl6pPr>
            <a:lvl7pPr marL="2971800" indent="-228600" algn="ctr" eaLnBrk="0" fontAlgn="base" hangingPunct="0">
              <a:lnSpc>
                <a:spcPct val="90000"/>
              </a:lnSpc>
              <a:spcBef>
                <a:spcPct val="50000"/>
              </a:spcBef>
              <a:spcAft>
                <a:spcPct val="0"/>
              </a:spcAft>
              <a:buClr>
                <a:schemeClr val="accent1"/>
              </a:buClr>
              <a:defRPr sz="2000">
                <a:solidFill>
                  <a:schemeClr val="tx1"/>
                </a:solidFill>
                <a:latin typeface="Arial" pitchFamily="34" charset="0"/>
                <a:ea typeface="ＭＳ Ｐゴシック" pitchFamily="34" charset="-128"/>
              </a:defRPr>
            </a:lvl7pPr>
            <a:lvl8pPr marL="3429000" indent="-228600" algn="ctr" eaLnBrk="0" fontAlgn="base" hangingPunct="0">
              <a:lnSpc>
                <a:spcPct val="90000"/>
              </a:lnSpc>
              <a:spcBef>
                <a:spcPct val="50000"/>
              </a:spcBef>
              <a:spcAft>
                <a:spcPct val="0"/>
              </a:spcAft>
              <a:buClr>
                <a:schemeClr val="accent1"/>
              </a:buClr>
              <a:defRPr sz="2000">
                <a:solidFill>
                  <a:schemeClr val="tx1"/>
                </a:solidFill>
                <a:latin typeface="Arial" pitchFamily="34" charset="0"/>
                <a:ea typeface="ＭＳ Ｐゴシック" pitchFamily="34" charset="-128"/>
              </a:defRPr>
            </a:lvl8pPr>
            <a:lvl9pPr marL="3886200" indent="-228600" algn="ctr" eaLnBrk="0" fontAlgn="base" hangingPunct="0">
              <a:lnSpc>
                <a:spcPct val="90000"/>
              </a:lnSpc>
              <a:spcBef>
                <a:spcPct val="50000"/>
              </a:spcBef>
              <a:spcAft>
                <a:spcPct val="0"/>
              </a:spcAft>
              <a:buClr>
                <a:schemeClr val="accent1"/>
              </a:buClr>
              <a:defRPr sz="2000">
                <a:solidFill>
                  <a:schemeClr val="tx1"/>
                </a:solidFill>
                <a:latin typeface="Arial" pitchFamily="34" charset="0"/>
                <a:ea typeface="ＭＳ Ｐゴシック" pitchFamily="34" charset="-128"/>
              </a:defRPr>
            </a:lvl9pPr>
          </a:lstStyle>
          <a:p>
            <a:pPr algn="l" eaLnBrk="1" hangingPunct="1">
              <a:lnSpc>
                <a:spcPct val="100000"/>
              </a:lnSpc>
              <a:spcBef>
                <a:spcPct val="0"/>
              </a:spcBef>
              <a:buClrTx/>
            </a:pPr>
            <a:endParaRPr lang="en-US">
              <a:ea typeface="MS Gothic" pitchFamily="49" charset="-128"/>
            </a:endParaRPr>
          </a:p>
        </p:txBody>
      </p:sp>
      <p:sp>
        <p:nvSpPr>
          <p:cNvPr id="18436" name="Text Box 2"/>
          <p:cNvSpPr>
            <a:spLocks noGrp="1" noChangeArrowheads="1"/>
          </p:cNvSpPr>
          <p:nvPr>
            <p:ph type="body"/>
          </p:nvPr>
        </p:nvSpPr>
        <p:spPr>
          <a:xfrm>
            <a:off x="1219200" y="3257550"/>
            <a:ext cx="6694488" cy="3079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mtClean="0">
              <a:latin typeface="Times New Roman" pitchFamily="18" charset="0"/>
              <a:ea typeface="ＭＳ Ｐゴシック" pitchFamily="3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Rectangle 13"/>
          <p:cNvSpPr txBox="1">
            <a:spLocks noGrp="1" noChangeArrowheads="1"/>
          </p:cNvSpPr>
          <p:nvPr/>
        </p:nvSpPr>
        <p:spPr bwMode="auto">
          <a:xfrm>
            <a:off x="5181600" y="6515100"/>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lnSpc>
                <a:spcPct val="90000"/>
              </a:lnSpc>
              <a:spcBef>
                <a:spcPct val="50000"/>
              </a:spcBef>
              <a:spcAft>
                <a:spcPct val="0"/>
              </a:spcAft>
              <a:buClr>
                <a:schemeClr val="accent1"/>
              </a:buClr>
              <a:defRPr sz="2000">
                <a:solidFill>
                  <a:schemeClr val="tx1"/>
                </a:solidFill>
                <a:latin typeface="Arial" pitchFamily="34" charset="0"/>
                <a:ea typeface="ＭＳ Ｐゴシック" pitchFamily="34" charset="-128"/>
              </a:defRPr>
            </a:lvl6pPr>
            <a:lvl7pPr marL="2971800" indent="-228600" algn="ctr" eaLnBrk="0" fontAlgn="base" hangingPunct="0">
              <a:lnSpc>
                <a:spcPct val="90000"/>
              </a:lnSpc>
              <a:spcBef>
                <a:spcPct val="50000"/>
              </a:spcBef>
              <a:spcAft>
                <a:spcPct val="0"/>
              </a:spcAft>
              <a:buClr>
                <a:schemeClr val="accent1"/>
              </a:buClr>
              <a:defRPr sz="2000">
                <a:solidFill>
                  <a:schemeClr val="tx1"/>
                </a:solidFill>
                <a:latin typeface="Arial" pitchFamily="34" charset="0"/>
                <a:ea typeface="ＭＳ Ｐゴシック" pitchFamily="34" charset="-128"/>
              </a:defRPr>
            </a:lvl7pPr>
            <a:lvl8pPr marL="3429000" indent="-228600" algn="ctr" eaLnBrk="0" fontAlgn="base" hangingPunct="0">
              <a:lnSpc>
                <a:spcPct val="90000"/>
              </a:lnSpc>
              <a:spcBef>
                <a:spcPct val="50000"/>
              </a:spcBef>
              <a:spcAft>
                <a:spcPct val="0"/>
              </a:spcAft>
              <a:buClr>
                <a:schemeClr val="accent1"/>
              </a:buClr>
              <a:defRPr sz="2000">
                <a:solidFill>
                  <a:schemeClr val="tx1"/>
                </a:solidFill>
                <a:latin typeface="Arial" pitchFamily="34" charset="0"/>
                <a:ea typeface="ＭＳ Ｐゴシック" pitchFamily="34" charset="-128"/>
              </a:defRPr>
            </a:lvl8pPr>
            <a:lvl9pPr marL="3886200" indent="-228600" algn="ctr" eaLnBrk="0" fontAlgn="base" hangingPunct="0">
              <a:lnSpc>
                <a:spcPct val="90000"/>
              </a:lnSpc>
              <a:spcBef>
                <a:spcPct val="50000"/>
              </a:spcBef>
              <a:spcAft>
                <a:spcPct val="0"/>
              </a:spcAft>
              <a:buClr>
                <a:schemeClr val="accent1"/>
              </a:buClr>
              <a:defRPr sz="2000">
                <a:solidFill>
                  <a:schemeClr val="tx1"/>
                </a:solidFill>
                <a:latin typeface="Arial" pitchFamily="34" charset="0"/>
                <a:ea typeface="ＭＳ Ｐゴシック" pitchFamily="34" charset="-128"/>
              </a:defRPr>
            </a:lvl9pPr>
          </a:lstStyle>
          <a:p>
            <a:pPr algn="r">
              <a:lnSpc>
                <a:spcPct val="100000"/>
              </a:lnSpc>
              <a:spcBef>
                <a:spcPct val="0"/>
              </a:spcBef>
              <a:buClrTx/>
            </a:pPr>
            <a:fld id="{C310B7F1-F475-4AFA-8C47-A5D2ED40E613}" type="slidenum">
              <a:rPr lang="en-US" sz="1200"/>
              <a:pPr algn="r">
                <a:lnSpc>
                  <a:spcPct val="100000"/>
                </a:lnSpc>
                <a:spcBef>
                  <a:spcPct val="0"/>
                </a:spcBef>
                <a:buClrTx/>
              </a:pPr>
              <a:t>10</a:t>
            </a:fld>
            <a:endParaRPr lang="en-US" sz="1200"/>
          </a:p>
        </p:txBody>
      </p:sp>
      <p:sp>
        <p:nvSpPr>
          <p:cNvPr id="20483" name="Text Box 1"/>
          <p:cNvSpPr txBox="1">
            <a:spLocks noChangeArrowheads="1"/>
          </p:cNvSpPr>
          <p:nvPr/>
        </p:nvSpPr>
        <p:spPr bwMode="auto">
          <a:xfrm>
            <a:off x="1525588" y="515938"/>
            <a:ext cx="6094412" cy="2570162"/>
          </a:xfrm>
          <a:prstGeom prst="rect">
            <a:avLst/>
          </a:prstGeom>
          <a:solidFill>
            <a:srgbClr val="FFFFFF"/>
          </a:solidFill>
          <a:ln w="9360">
            <a:solidFill>
              <a:srgbClr val="000000"/>
            </a:solidFill>
            <a:miter lim="800000"/>
            <a:headEnd/>
            <a:tailEnd/>
          </a:ln>
        </p:spPr>
        <p:txBody>
          <a:bodyPr wrap="none" lIns="91431" tIns="45716" rIns="91431" bIns="45716" anchor="ct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lnSpc>
                <a:spcPct val="90000"/>
              </a:lnSpc>
              <a:spcBef>
                <a:spcPct val="50000"/>
              </a:spcBef>
              <a:spcAft>
                <a:spcPct val="0"/>
              </a:spcAft>
              <a:buClr>
                <a:schemeClr val="accent1"/>
              </a:buClr>
              <a:defRPr sz="2000">
                <a:solidFill>
                  <a:schemeClr val="tx1"/>
                </a:solidFill>
                <a:latin typeface="Arial" pitchFamily="34" charset="0"/>
                <a:ea typeface="ＭＳ Ｐゴシック" pitchFamily="34" charset="-128"/>
              </a:defRPr>
            </a:lvl6pPr>
            <a:lvl7pPr marL="2971800" indent="-228600" algn="ctr" eaLnBrk="0" fontAlgn="base" hangingPunct="0">
              <a:lnSpc>
                <a:spcPct val="90000"/>
              </a:lnSpc>
              <a:spcBef>
                <a:spcPct val="50000"/>
              </a:spcBef>
              <a:spcAft>
                <a:spcPct val="0"/>
              </a:spcAft>
              <a:buClr>
                <a:schemeClr val="accent1"/>
              </a:buClr>
              <a:defRPr sz="2000">
                <a:solidFill>
                  <a:schemeClr val="tx1"/>
                </a:solidFill>
                <a:latin typeface="Arial" pitchFamily="34" charset="0"/>
                <a:ea typeface="ＭＳ Ｐゴシック" pitchFamily="34" charset="-128"/>
              </a:defRPr>
            </a:lvl7pPr>
            <a:lvl8pPr marL="3429000" indent="-228600" algn="ctr" eaLnBrk="0" fontAlgn="base" hangingPunct="0">
              <a:lnSpc>
                <a:spcPct val="90000"/>
              </a:lnSpc>
              <a:spcBef>
                <a:spcPct val="50000"/>
              </a:spcBef>
              <a:spcAft>
                <a:spcPct val="0"/>
              </a:spcAft>
              <a:buClr>
                <a:schemeClr val="accent1"/>
              </a:buClr>
              <a:defRPr sz="2000">
                <a:solidFill>
                  <a:schemeClr val="tx1"/>
                </a:solidFill>
                <a:latin typeface="Arial" pitchFamily="34" charset="0"/>
                <a:ea typeface="ＭＳ Ｐゴシック" pitchFamily="34" charset="-128"/>
              </a:defRPr>
            </a:lvl8pPr>
            <a:lvl9pPr marL="3886200" indent="-228600" algn="ctr" eaLnBrk="0" fontAlgn="base" hangingPunct="0">
              <a:lnSpc>
                <a:spcPct val="90000"/>
              </a:lnSpc>
              <a:spcBef>
                <a:spcPct val="50000"/>
              </a:spcBef>
              <a:spcAft>
                <a:spcPct val="0"/>
              </a:spcAft>
              <a:buClr>
                <a:schemeClr val="accent1"/>
              </a:buClr>
              <a:defRPr sz="2000">
                <a:solidFill>
                  <a:schemeClr val="tx1"/>
                </a:solidFill>
                <a:latin typeface="Arial" pitchFamily="34" charset="0"/>
                <a:ea typeface="ＭＳ Ｐゴシック" pitchFamily="34" charset="-128"/>
              </a:defRPr>
            </a:lvl9pPr>
          </a:lstStyle>
          <a:p>
            <a:pPr algn="l" eaLnBrk="1" hangingPunct="1">
              <a:lnSpc>
                <a:spcPct val="100000"/>
              </a:lnSpc>
              <a:spcBef>
                <a:spcPct val="0"/>
              </a:spcBef>
              <a:buClrTx/>
            </a:pPr>
            <a:endParaRPr lang="en-US">
              <a:ea typeface="MS Gothic" pitchFamily="49" charset="-128"/>
            </a:endParaRPr>
          </a:p>
        </p:txBody>
      </p:sp>
      <p:sp>
        <p:nvSpPr>
          <p:cNvPr id="20484" name="Text Box 2"/>
          <p:cNvSpPr>
            <a:spLocks noGrp="1" noChangeArrowheads="1"/>
          </p:cNvSpPr>
          <p:nvPr>
            <p:ph type="body"/>
          </p:nvPr>
        </p:nvSpPr>
        <p:spPr>
          <a:xfrm>
            <a:off x="1219200" y="3257550"/>
            <a:ext cx="6694488" cy="3079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mtClean="0">
              <a:latin typeface="Times New Roman" pitchFamily="18" charset="0"/>
              <a:ea typeface="ＭＳ Ｐゴシック"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7.jpeg"/><Relationship Id="rId4"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7.jpe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0.jpeg"/><Relationship Id="rId1" Type="http://schemas.openxmlformats.org/officeDocument/2006/relationships/slideMaster" Target="../slideMasters/slideMaster3.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7.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5.xml"/><Relationship Id="rId4" Type="http://schemas.openxmlformats.org/officeDocument/2006/relationships/image" Target="../media/image7.jpe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152925" y="3596155"/>
            <a:ext cx="7772797" cy="670855"/>
          </a:xfrm>
        </p:spPr>
        <p:txBody>
          <a:bodyPr anchor="b" anchorCtr="0"/>
          <a:lstStyle>
            <a:lvl1pPr>
              <a:defRPr sz="2400"/>
            </a:lvl1pPr>
          </a:lstStyle>
          <a:p>
            <a:r>
              <a:rPr lang="en-US" dirty="0" smtClean="0"/>
              <a:t>Click to edit Master title style</a:t>
            </a:r>
            <a:endParaRPr lang="en-US" dirty="0"/>
          </a:p>
        </p:txBody>
      </p:sp>
      <p:sp>
        <p:nvSpPr>
          <p:cNvPr id="3" name="Subtitle 2"/>
          <p:cNvSpPr>
            <a:spLocks noGrp="1"/>
          </p:cNvSpPr>
          <p:nvPr>
            <p:ph type="subTitle" idx="1"/>
          </p:nvPr>
        </p:nvSpPr>
        <p:spPr>
          <a:xfrm>
            <a:off x="1152925" y="4410273"/>
            <a:ext cx="7075289" cy="532642"/>
          </a:xfrm>
        </p:spPr>
        <p:txBody>
          <a:bodyPr/>
          <a:lstStyle>
            <a:lvl1pPr marL="0" marR="0" indent="0" algn="l" defTabSz="913608" rtl="0" eaLnBrk="1" fontAlgn="base" latinLnBrk="0" hangingPunct="1">
              <a:lnSpc>
                <a:spcPct val="100000"/>
              </a:lnSpc>
              <a:spcBef>
                <a:spcPts val="0"/>
              </a:spcBef>
              <a:spcAft>
                <a:spcPts val="300"/>
              </a:spcAft>
              <a:buClr>
                <a:srgbClr val="FF0000"/>
              </a:buClr>
              <a:buSzTx/>
              <a:buFont typeface="Arial" pitchFamily="127" charset="0"/>
              <a:buNone/>
              <a:tabLst/>
              <a:defRPr sz="1800">
                <a:solidFill>
                  <a:schemeClr val="tx1"/>
                </a:solidFill>
              </a:defRPr>
            </a:lvl1pPr>
            <a:lvl2pPr marL="285325" indent="0" algn="ctr">
              <a:buNone/>
              <a:defRPr>
                <a:solidFill>
                  <a:schemeClr val="tx1">
                    <a:tint val="75000"/>
                  </a:schemeClr>
                </a:solidFill>
              </a:defRPr>
            </a:lvl2pPr>
            <a:lvl3pPr marL="570649" indent="0" algn="ctr">
              <a:buNone/>
              <a:defRPr>
                <a:solidFill>
                  <a:schemeClr val="tx1">
                    <a:tint val="75000"/>
                  </a:schemeClr>
                </a:solidFill>
              </a:defRPr>
            </a:lvl3pPr>
            <a:lvl4pPr marL="855975" indent="0" algn="ctr">
              <a:buNone/>
              <a:defRPr>
                <a:solidFill>
                  <a:schemeClr val="tx1">
                    <a:tint val="75000"/>
                  </a:schemeClr>
                </a:solidFill>
              </a:defRPr>
            </a:lvl4pPr>
            <a:lvl5pPr marL="1141303" indent="0" algn="ctr">
              <a:buNone/>
              <a:defRPr>
                <a:solidFill>
                  <a:schemeClr val="tx1">
                    <a:tint val="75000"/>
                  </a:schemeClr>
                </a:solidFill>
              </a:defRPr>
            </a:lvl5pPr>
            <a:lvl6pPr marL="1426628" indent="0" algn="ctr">
              <a:buNone/>
              <a:defRPr>
                <a:solidFill>
                  <a:schemeClr val="tx1">
                    <a:tint val="75000"/>
                  </a:schemeClr>
                </a:solidFill>
              </a:defRPr>
            </a:lvl6pPr>
            <a:lvl7pPr marL="1711953" indent="0" algn="ctr">
              <a:buNone/>
              <a:defRPr>
                <a:solidFill>
                  <a:schemeClr val="tx1">
                    <a:tint val="75000"/>
                  </a:schemeClr>
                </a:solidFill>
              </a:defRPr>
            </a:lvl7pPr>
            <a:lvl8pPr marL="1997279" indent="0" algn="ctr">
              <a:buNone/>
              <a:defRPr>
                <a:solidFill>
                  <a:schemeClr val="tx1">
                    <a:tint val="75000"/>
                  </a:schemeClr>
                </a:solidFill>
              </a:defRPr>
            </a:lvl8pPr>
            <a:lvl9pPr marL="2282603" indent="0" algn="ctr">
              <a:buNone/>
              <a:defRPr>
                <a:solidFill>
                  <a:schemeClr val="tx1">
                    <a:tint val="75000"/>
                  </a:schemeClr>
                </a:solidFill>
              </a:defRPr>
            </a:lvl9pPr>
          </a:lstStyle>
          <a:p>
            <a:r>
              <a:rPr lang="en-US" dirty="0" smtClean="0"/>
              <a:t>Click to edit Master subtitle style</a:t>
            </a:r>
          </a:p>
        </p:txBody>
      </p:sp>
      <p:sp>
        <p:nvSpPr>
          <p:cNvPr id="8" name="Footer Placeholder 4"/>
          <p:cNvSpPr>
            <a:spLocks noGrp="1"/>
          </p:cNvSpPr>
          <p:nvPr>
            <p:ph type="ftr" sz="quarter" idx="10"/>
          </p:nvPr>
        </p:nvSpPr>
        <p:spPr>
          <a:xfrm>
            <a:off x="6105525" y="4868870"/>
            <a:ext cx="2895600" cy="274637"/>
          </a:xfrm>
        </p:spPr>
        <p:txBody>
          <a:bodyPr/>
          <a:lstStyle>
            <a:lvl1pPr>
              <a:defRPr/>
            </a:lvl1pPr>
          </a:lstStyle>
          <a:p>
            <a:pPr>
              <a:defRPr/>
            </a:pPr>
            <a:endParaRPr lang="en-US" dirty="0"/>
          </a:p>
        </p:txBody>
      </p:sp>
      <p:pic>
        <p:nvPicPr>
          <p:cNvPr id="9" name="Picture 16"/>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44588" y="3101679"/>
            <a:ext cx="22272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4" descr="Tall Red"/>
          <p:cNvPicPr>
            <a:picLocks noChangeArrowheads="1"/>
          </p:cNvPicPr>
          <p:nvPr userDrawn="1"/>
        </p:nvPicPr>
        <p:blipFill>
          <a:blip r:embed="rId4">
            <a:alphaModFix amt="0"/>
            <a:extLst>
              <a:ext uri="{28A0092B-C50C-407E-A947-70E740481C1C}">
                <a14:useLocalDpi xmlns:a14="http://schemas.microsoft.com/office/drawing/2010/main" val="0"/>
              </a:ext>
            </a:extLst>
          </a:blip>
          <a:srcRect/>
          <a:stretch>
            <a:fillRect/>
          </a:stretch>
        </p:blipFill>
        <p:spPr bwMode="auto">
          <a:xfrm>
            <a:off x="0" y="685805"/>
            <a:ext cx="1144588" cy="2117725"/>
          </a:xfrm>
          <a:prstGeom prst="rect">
            <a:avLst/>
          </a:prstGeom>
          <a:solidFill>
            <a:schemeClr val="tx2"/>
          </a:solidFill>
          <a:ln>
            <a:noFill/>
          </a:ln>
          <a:extLst/>
        </p:spPr>
      </p:pic>
      <p:pic>
        <p:nvPicPr>
          <p:cNvPr id="11" name="Picture 75" descr="Wide Red"/>
          <p:cNvPicPr>
            <a:picLocks noChangeArrowheads="1"/>
          </p:cNvPicPr>
          <p:nvPr userDrawn="1"/>
        </p:nvPicPr>
        <p:blipFill>
          <a:blip r:embed="rId5">
            <a:alphaModFix amt="0"/>
            <a:extLst>
              <a:ext uri="{28A0092B-C50C-407E-A947-70E740481C1C}">
                <a14:useLocalDpi xmlns:a14="http://schemas.microsoft.com/office/drawing/2010/main" val="0"/>
              </a:ext>
            </a:extLst>
          </a:blip>
          <a:srcRect/>
          <a:stretch>
            <a:fillRect/>
          </a:stretch>
        </p:blipFill>
        <p:spPr bwMode="auto">
          <a:xfrm>
            <a:off x="3262320" y="685805"/>
            <a:ext cx="5881687" cy="2117725"/>
          </a:xfrm>
          <a:prstGeom prst="rect">
            <a:avLst/>
          </a:prstGeom>
          <a:solidFill>
            <a:schemeClr val="tx2"/>
          </a:solidFill>
          <a:ln>
            <a:noFill/>
          </a:ln>
          <a:extLst/>
        </p:spPr>
      </p:pic>
    </p:spTree>
    <p:extLst>
      <p:ext uri="{BB962C8B-B14F-4D97-AF65-F5344CB8AC3E}">
        <p14:creationId xmlns:p14="http://schemas.microsoft.com/office/powerpoint/2010/main" val="3355301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5" y="3304980"/>
            <a:ext cx="7772797" cy="1021953"/>
          </a:xfrm>
        </p:spPr>
        <p:txBody>
          <a:bodyPr/>
          <a:lstStyle>
            <a:lvl1pPr algn="l">
              <a:defRPr sz="24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5" y="2179842"/>
            <a:ext cx="7772797" cy="1125141"/>
          </a:xfrm>
        </p:spPr>
        <p:txBody>
          <a:bodyPr anchor="b"/>
          <a:lstStyle>
            <a:lvl1pPr marL="0" indent="0">
              <a:buNone/>
              <a:defRPr sz="1200">
                <a:solidFill>
                  <a:schemeClr val="tx1">
                    <a:tint val="75000"/>
                  </a:schemeClr>
                </a:solidFill>
              </a:defRPr>
            </a:lvl1pPr>
            <a:lvl2pPr marL="285325" indent="0">
              <a:buNone/>
              <a:defRPr sz="1100">
                <a:solidFill>
                  <a:schemeClr val="tx1">
                    <a:tint val="75000"/>
                  </a:schemeClr>
                </a:solidFill>
              </a:defRPr>
            </a:lvl2pPr>
            <a:lvl3pPr marL="570649" indent="0">
              <a:buNone/>
              <a:defRPr sz="1000">
                <a:solidFill>
                  <a:schemeClr val="tx1">
                    <a:tint val="75000"/>
                  </a:schemeClr>
                </a:solidFill>
              </a:defRPr>
            </a:lvl3pPr>
            <a:lvl4pPr marL="855975" indent="0">
              <a:buNone/>
              <a:defRPr sz="900">
                <a:solidFill>
                  <a:schemeClr val="tx1">
                    <a:tint val="75000"/>
                  </a:schemeClr>
                </a:solidFill>
              </a:defRPr>
            </a:lvl4pPr>
            <a:lvl5pPr marL="1141303" indent="0">
              <a:buNone/>
              <a:defRPr sz="900">
                <a:solidFill>
                  <a:schemeClr val="tx1">
                    <a:tint val="75000"/>
                  </a:schemeClr>
                </a:solidFill>
              </a:defRPr>
            </a:lvl5pPr>
            <a:lvl6pPr marL="1426628" indent="0">
              <a:buNone/>
              <a:defRPr sz="900">
                <a:solidFill>
                  <a:schemeClr val="tx1">
                    <a:tint val="75000"/>
                  </a:schemeClr>
                </a:solidFill>
              </a:defRPr>
            </a:lvl6pPr>
            <a:lvl7pPr marL="1711953" indent="0">
              <a:buNone/>
              <a:defRPr sz="900">
                <a:solidFill>
                  <a:schemeClr val="tx1">
                    <a:tint val="75000"/>
                  </a:schemeClr>
                </a:solidFill>
              </a:defRPr>
            </a:lvl7pPr>
            <a:lvl8pPr marL="1997279" indent="0">
              <a:buNone/>
              <a:defRPr sz="900">
                <a:solidFill>
                  <a:schemeClr val="tx1">
                    <a:tint val="75000"/>
                  </a:schemeClr>
                </a:solidFill>
              </a:defRPr>
            </a:lvl8pPr>
            <a:lvl9pPr marL="2282603" indent="0">
              <a:buNone/>
              <a:defRPr sz="900">
                <a:solidFill>
                  <a:schemeClr val="tx1">
                    <a:tint val="75000"/>
                  </a:schemeClr>
                </a:solidFill>
              </a:defRPr>
            </a:lvl9pPr>
          </a:lstStyle>
          <a:p>
            <a:pPr lvl="0"/>
            <a:r>
              <a:rPr lang="en-US" dirty="0" smtClean="0"/>
              <a:t>Click to edit Master text styles</a:t>
            </a:r>
          </a:p>
        </p:txBody>
      </p:sp>
      <p:sp>
        <p:nvSpPr>
          <p:cNvPr id="4" name="Footer Placeholder 4"/>
          <p:cNvSpPr>
            <a:spLocks noGrp="1"/>
          </p:cNvSpPr>
          <p:nvPr>
            <p:ph type="ftr" sz="quarter" idx="10"/>
          </p:nvPr>
        </p:nvSpPr>
        <p:spPr/>
        <p:txBody>
          <a:bodyPr/>
          <a:lstStyle>
            <a:lvl1pPr>
              <a:defRPr/>
            </a:lvl1pPr>
          </a:lstStyle>
          <a:p>
            <a:pPr>
              <a:defRPr/>
            </a:pPr>
            <a:endParaRPr lang="en-US" dirty="0"/>
          </a:p>
        </p:txBody>
      </p:sp>
    </p:spTree>
    <p:extLst>
      <p:ext uri="{BB962C8B-B14F-4D97-AF65-F5344CB8AC3E}">
        <p14:creationId xmlns:p14="http://schemas.microsoft.com/office/powerpoint/2010/main" val="100940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399" y="1200547"/>
            <a:ext cx="4066976" cy="3394274"/>
          </a:xfrm>
        </p:spPr>
        <p:txBody>
          <a:bodyPr/>
          <a:lstStyle>
            <a:lvl1pPr>
              <a:defRPr sz="1800"/>
            </a:lvl1pPr>
            <a:lvl2pPr>
              <a:defRPr sz="15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9631" y="1200547"/>
            <a:ext cx="4066977" cy="3394274"/>
          </a:xfrm>
        </p:spPr>
        <p:txBody>
          <a:bodyPr/>
          <a:lstStyle>
            <a:lvl1pPr>
              <a:defRPr sz="1800"/>
            </a:lvl1pPr>
            <a:lvl2pPr>
              <a:defRPr sz="15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lvl1pPr>
          </a:lstStyle>
          <a:p>
            <a:pPr>
              <a:defRPr/>
            </a:pPr>
            <a:endParaRPr lang="en-US" dirty="0"/>
          </a:p>
        </p:txBody>
      </p:sp>
    </p:spTree>
    <p:extLst>
      <p:ext uri="{BB962C8B-B14F-4D97-AF65-F5344CB8AC3E}">
        <p14:creationId xmlns:p14="http://schemas.microsoft.com/office/powerpoint/2010/main" val="9077874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407" y="1150941"/>
            <a:ext cx="4040187" cy="480219"/>
          </a:xfrm>
        </p:spPr>
        <p:txBody>
          <a:bodyPr anchor="b"/>
          <a:lstStyle>
            <a:lvl1pPr marL="0" indent="0">
              <a:buNone/>
              <a:defRPr sz="1500" b="1"/>
            </a:lvl1pPr>
            <a:lvl2pPr marL="285325" indent="0">
              <a:buNone/>
              <a:defRPr sz="1200" b="1"/>
            </a:lvl2pPr>
            <a:lvl3pPr marL="570649" indent="0">
              <a:buNone/>
              <a:defRPr sz="1100" b="1"/>
            </a:lvl3pPr>
            <a:lvl4pPr marL="855975" indent="0">
              <a:buNone/>
              <a:defRPr sz="1000" b="1"/>
            </a:lvl4pPr>
            <a:lvl5pPr marL="1141303" indent="0">
              <a:buNone/>
              <a:defRPr sz="1000" b="1"/>
            </a:lvl5pPr>
            <a:lvl6pPr marL="1426628" indent="0">
              <a:buNone/>
              <a:defRPr sz="1000" b="1"/>
            </a:lvl6pPr>
            <a:lvl7pPr marL="1711953" indent="0">
              <a:buNone/>
              <a:defRPr sz="1000" b="1"/>
            </a:lvl7pPr>
            <a:lvl8pPr marL="1997279" indent="0">
              <a:buNone/>
              <a:defRPr sz="1000" b="1"/>
            </a:lvl8pPr>
            <a:lvl9pPr marL="2282603" indent="0">
              <a:buNone/>
              <a:defRPr sz="1000" b="1"/>
            </a:lvl9pPr>
          </a:lstStyle>
          <a:p>
            <a:pPr lvl="0"/>
            <a:r>
              <a:rPr lang="en-US" smtClean="0"/>
              <a:t>Click to edit Master text styles</a:t>
            </a:r>
          </a:p>
        </p:txBody>
      </p:sp>
      <p:sp>
        <p:nvSpPr>
          <p:cNvPr id="4" name="Content Placeholder 3"/>
          <p:cNvSpPr>
            <a:spLocks noGrp="1"/>
          </p:cNvSpPr>
          <p:nvPr>
            <p:ph sz="half" idx="2"/>
          </p:nvPr>
        </p:nvSpPr>
        <p:spPr>
          <a:xfrm>
            <a:off x="457407" y="1631157"/>
            <a:ext cx="4040187" cy="2963664"/>
          </a:xfrm>
        </p:spPr>
        <p:txBody>
          <a:bodyPr/>
          <a:lstStyle>
            <a:lvl1pPr>
              <a:defRPr sz="1500"/>
            </a:lvl1pPr>
            <a:lvl2pPr>
              <a:defRPr sz="1200"/>
            </a:lvl2pPr>
            <a:lvl3pPr>
              <a:defRPr sz="1100"/>
            </a:lvl3pPr>
            <a:lvl4pPr>
              <a:defRPr sz="1000"/>
            </a:lvl4pPr>
            <a:lvl5pPr>
              <a:defRPr sz="1000"/>
            </a:lvl5pPr>
            <a:lvl6pPr>
              <a:defRPr sz="1000"/>
            </a:lvl6pPr>
            <a:lvl7pPr>
              <a:defRPr sz="1000"/>
            </a:lvl7pPr>
            <a:lvl8pPr>
              <a:defRPr sz="1000"/>
            </a:lvl8pPr>
            <a:lvl9pPr>
              <a:defRPr sz="1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422" y="1150941"/>
            <a:ext cx="4041180" cy="480219"/>
          </a:xfrm>
        </p:spPr>
        <p:txBody>
          <a:bodyPr anchor="b"/>
          <a:lstStyle>
            <a:lvl1pPr marL="0" indent="0">
              <a:buNone/>
              <a:defRPr sz="1500" b="1"/>
            </a:lvl1pPr>
            <a:lvl2pPr marL="285325" indent="0">
              <a:buNone/>
              <a:defRPr sz="1200" b="1"/>
            </a:lvl2pPr>
            <a:lvl3pPr marL="570649" indent="0">
              <a:buNone/>
              <a:defRPr sz="1100" b="1"/>
            </a:lvl3pPr>
            <a:lvl4pPr marL="855975" indent="0">
              <a:buNone/>
              <a:defRPr sz="1000" b="1"/>
            </a:lvl4pPr>
            <a:lvl5pPr marL="1141303" indent="0">
              <a:buNone/>
              <a:defRPr sz="1000" b="1"/>
            </a:lvl5pPr>
            <a:lvl6pPr marL="1426628" indent="0">
              <a:buNone/>
              <a:defRPr sz="1000" b="1"/>
            </a:lvl6pPr>
            <a:lvl7pPr marL="1711953" indent="0">
              <a:buNone/>
              <a:defRPr sz="1000" b="1"/>
            </a:lvl7pPr>
            <a:lvl8pPr marL="1997279" indent="0">
              <a:buNone/>
              <a:defRPr sz="1000" b="1"/>
            </a:lvl8pPr>
            <a:lvl9pPr marL="2282603" indent="0">
              <a:buNone/>
              <a:defRPr sz="1000" b="1"/>
            </a:lvl9pPr>
          </a:lstStyle>
          <a:p>
            <a:pPr lvl="0"/>
            <a:r>
              <a:rPr lang="en-US" smtClean="0"/>
              <a:t>Click to edit Master text styles</a:t>
            </a:r>
          </a:p>
        </p:txBody>
      </p:sp>
      <p:sp>
        <p:nvSpPr>
          <p:cNvPr id="6" name="Content Placeholder 5"/>
          <p:cNvSpPr>
            <a:spLocks noGrp="1"/>
          </p:cNvSpPr>
          <p:nvPr>
            <p:ph sz="quarter" idx="4"/>
          </p:nvPr>
        </p:nvSpPr>
        <p:spPr>
          <a:xfrm>
            <a:off x="4645422" y="1631157"/>
            <a:ext cx="4041180" cy="2963664"/>
          </a:xfrm>
        </p:spPr>
        <p:txBody>
          <a:bodyPr/>
          <a:lstStyle>
            <a:lvl1pPr>
              <a:defRPr sz="1500"/>
            </a:lvl1pPr>
            <a:lvl2pPr>
              <a:defRPr sz="1200"/>
            </a:lvl2pPr>
            <a:lvl3pPr>
              <a:defRPr sz="1100"/>
            </a:lvl3pPr>
            <a:lvl4pPr>
              <a:defRPr sz="1000"/>
            </a:lvl4pPr>
            <a:lvl5pPr>
              <a:defRPr sz="1000"/>
            </a:lvl5pPr>
            <a:lvl6pPr>
              <a:defRPr sz="1000"/>
            </a:lvl6pPr>
            <a:lvl7pPr>
              <a:defRPr sz="1000"/>
            </a:lvl7pPr>
            <a:lvl8pPr>
              <a:defRPr sz="1000"/>
            </a:lvl8pPr>
            <a:lvl9pPr>
              <a:defRPr sz="1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4"/>
          <p:cNvSpPr>
            <a:spLocks noGrp="1"/>
          </p:cNvSpPr>
          <p:nvPr>
            <p:ph type="ftr" sz="quarter" idx="10"/>
          </p:nvPr>
        </p:nvSpPr>
        <p:spPr/>
        <p:txBody>
          <a:bodyPr/>
          <a:lstStyle>
            <a:lvl1pPr>
              <a:defRPr/>
            </a:lvl1pPr>
          </a:lstStyle>
          <a:p>
            <a:pPr>
              <a:defRPr/>
            </a:pPr>
            <a:endParaRPr lang="en-US" dirty="0"/>
          </a:p>
        </p:txBody>
      </p:sp>
    </p:spTree>
    <p:extLst>
      <p:ext uri="{BB962C8B-B14F-4D97-AF65-F5344CB8AC3E}">
        <p14:creationId xmlns:p14="http://schemas.microsoft.com/office/powerpoint/2010/main" val="21155742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399" y="204394"/>
            <a:ext cx="3008312" cy="872133"/>
          </a:xfrm>
        </p:spPr>
        <p:txBody>
          <a:bodyPr/>
          <a:lstStyle>
            <a:lvl1pPr algn="l">
              <a:defRPr sz="1200" b="1"/>
            </a:lvl1pPr>
          </a:lstStyle>
          <a:p>
            <a:r>
              <a:rPr lang="en-US" smtClean="0"/>
              <a:t>Click to edit Master title style</a:t>
            </a:r>
            <a:endParaRPr lang="en-US"/>
          </a:p>
        </p:txBody>
      </p:sp>
      <p:sp>
        <p:nvSpPr>
          <p:cNvPr id="3" name="Content Placeholder 2"/>
          <p:cNvSpPr>
            <a:spLocks noGrp="1"/>
          </p:cNvSpPr>
          <p:nvPr>
            <p:ph idx="1"/>
          </p:nvPr>
        </p:nvSpPr>
        <p:spPr>
          <a:xfrm>
            <a:off x="3574852" y="204391"/>
            <a:ext cx="5111750" cy="4390430"/>
          </a:xfrm>
        </p:spPr>
        <p:txBody>
          <a:bodyPr/>
          <a:lstStyle>
            <a:lvl1pPr>
              <a:defRPr sz="2000"/>
            </a:lvl1pPr>
            <a:lvl2pPr>
              <a:defRPr sz="1800"/>
            </a:lvl2pPr>
            <a:lvl3pPr>
              <a:defRPr sz="15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399" y="1076533"/>
            <a:ext cx="3008312" cy="3518297"/>
          </a:xfrm>
        </p:spPr>
        <p:txBody>
          <a:bodyPr/>
          <a:lstStyle>
            <a:lvl1pPr marL="0" indent="0">
              <a:buNone/>
              <a:defRPr sz="900"/>
            </a:lvl1pPr>
            <a:lvl2pPr marL="285325" indent="0">
              <a:buNone/>
              <a:defRPr sz="700"/>
            </a:lvl2pPr>
            <a:lvl3pPr marL="570649" indent="0">
              <a:buNone/>
              <a:defRPr sz="600"/>
            </a:lvl3pPr>
            <a:lvl4pPr marL="855975" indent="0">
              <a:buNone/>
              <a:defRPr sz="600"/>
            </a:lvl4pPr>
            <a:lvl5pPr marL="1141303" indent="0">
              <a:buNone/>
              <a:defRPr sz="600"/>
            </a:lvl5pPr>
            <a:lvl6pPr marL="1426628" indent="0">
              <a:buNone/>
              <a:defRPr sz="600"/>
            </a:lvl6pPr>
            <a:lvl7pPr marL="1711953" indent="0">
              <a:buNone/>
              <a:defRPr sz="600"/>
            </a:lvl7pPr>
            <a:lvl8pPr marL="1997279" indent="0">
              <a:buNone/>
              <a:defRPr sz="600"/>
            </a:lvl8pPr>
            <a:lvl9pPr marL="2282603" indent="0">
              <a:buNone/>
              <a:defRPr sz="6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pPr>
              <a:defRPr/>
            </a:pPr>
            <a:endParaRPr lang="en-US" dirty="0"/>
          </a:p>
        </p:txBody>
      </p:sp>
    </p:spTree>
    <p:extLst>
      <p:ext uri="{BB962C8B-B14F-4D97-AF65-F5344CB8AC3E}">
        <p14:creationId xmlns:p14="http://schemas.microsoft.com/office/powerpoint/2010/main" val="32193372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4"/>
          <p:cNvSpPr>
            <a:spLocks noGrp="1"/>
          </p:cNvSpPr>
          <p:nvPr>
            <p:ph type="ftr" sz="quarter" idx="10"/>
          </p:nvPr>
        </p:nvSpPr>
        <p:spPr/>
        <p:txBody>
          <a:bodyPr/>
          <a:lstStyle>
            <a:lvl1pPr>
              <a:defRPr/>
            </a:lvl1pPr>
          </a:lstStyle>
          <a:p>
            <a:pPr>
              <a:defRPr/>
            </a:pPr>
            <a:endParaRPr lang="en-US" dirty="0"/>
          </a:p>
        </p:txBody>
      </p:sp>
    </p:spTree>
    <p:extLst>
      <p:ext uri="{BB962C8B-B14F-4D97-AF65-F5344CB8AC3E}">
        <p14:creationId xmlns:p14="http://schemas.microsoft.com/office/powerpoint/2010/main" val="29052830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804" y="206376"/>
            <a:ext cx="2056805" cy="438844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399" y="206376"/>
            <a:ext cx="6077148" cy="438844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4"/>
          <p:cNvSpPr>
            <a:spLocks noGrp="1"/>
          </p:cNvSpPr>
          <p:nvPr>
            <p:ph type="ftr" sz="quarter" idx="10"/>
          </p:nvPr>
        </p:nvSpPr>
        <p:spPr/>
        <p:txBody>
          <a:bodyPr/>
          <a:lstStyle>
            <a:lvl1pPr>
              <a:defRPr/>
            </a:lvl1pPr>
          </a:lstStyle>
          <a:p>
            <a:pPr>
              <a:defRPr/>
            </a:pPr>
            <a:endParaRPr lang="en-US" dirty="0"/>
          </a:p>
        </p:txBody>
      </p:sp>
    </p:spTree>
    <p:extLst>
      <p:ext uri="{BB962C8B-B14F-4D97-AF65-F5344CB8AC3E}">
        <p14:creationId xmlns:p14="http://schemas.microsoft.com/office/powerpoint/2010/main" val="31676397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pic>
        <p:nvPicPr>
          <p:cNvPr id="9" name="Picture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808038" y="201081"/>
            <a:ext cx="7950200" cy="473075"/>
          </a:xfrm>
        </p:spPr>
        <p:txBody>
          <a:bodyPr wrap="square"/>
          <a:lstStyle/>
          <a:p>
            <a:r>
              <a:rPr lang="en-US" dirty="0" smtClean="0"/>
              <a:t>Click to edit Master title style</a:t>
            </a:r>
            <a:endParaRPr lang="en-US" dirty="0"/>
          </a:p>
        </p:txBody>
      </p:sp>
      <p:sp>
        <p:nvSpPr>
          <p:cNvPr id="3" name="Content Placeholder 2"/>
          <p:cNvSpPr>
            <a:spLocks noGrp="1"/>
          </p:cNvSpPr>
          <p:nvPr>
            <p:ph idx="1"/>
          </p:nvPr>
        </p:nvSpPr>
        <p:spPr>
          <a:xfrm>
            <a:off x="806451" y="1111251"/>
            <a:ext cx="7900974" cy="3648075"/>
          </a:xfrm>
        </p:spPr>
        <p:txBody>
          <a:bodyPr wrap="square"/>
          <a:lstStyle>
            <a:lvl1pPr marL="117373" indent="-117373">
              <a:spcBef>
                <a:spcPts val="400"/>
              </a:spcBef>
              <a:spcAft>
                <a:spcPts val="200"/>
              </a:spcAft>
              <a:buFont typeface="Arial" pitchFamily="34" charset="0"/>
              <a:buChar char="•"/>
              <a:defRPr sz="1200" b="0"/>
            </a:lvl1pPr>
            <a:lvl2pPr marL="344189" indent="-177644">
              <a:spcAft>
                <a:spcPts val="0"/>
              </a:spcAft>
              <a:buClr>
                <a:schemeClr val="tx1"/>
              </a:buClr>
              <a:buFont typeface="Arial" pitchFamily="34" charset="0"/>
              <a:buChar char="–"/>
              <a:defRPr sz="1100"/>
            </a:lvl2pPr>
            <a:lvl3pPr marL="574177" indent="-171302">
              <a:buClr>
                <a:schemeClr val="tx2"/>
              </a:buClr>
              <a:buFont typeface="Arial" pitchFamily="34" charset="0"/>
              <a:buChar char="•"/>
              <a:defRPr sz="1100">
                <a:solidFill>
                  <a:schemeClr val="tx1"/>
                </a:solidFill>
              </a:defRPr>
            </a:lvl3pPr>
            <a:lvl4pPr marL="854923" indent="-107856">
              <a:buClr>
                <a:schemeClr val="tx1"/>
              </a:buClr>
              <a:buFont typeface="Arial" pitchFamily="34" charset="0"/>
              <a:buChar char="–"/>
              <a:defRPr lang="en-US" sz="1100" kern="1200" dirty="0" smtClean="0">
                <a:solidFill>
                  <a:schemeClr val="tx1"/>
                </a:solidFill>
                <a:latin typeface="Arial" pitchFamily="34" charset="0"/>
                <a:ea typeface="ＭＳ Ｐゴシック" pitchFamily="127" charset="-128"/>
                <a:cs typeface="ＭＳ Ｐゴシック" pitchFamily="127" charset="-128"/>
              </a:defRPr>
            </a:lvl4pPr>
            <a:lvl5pPr marL="1199110" indent="-166544">
              <a:buClr>
                <a:schemeClr val="tx2"/>
              </a:buClr>
              <a:buFont typeface="Arial" pitchFamily="34" charset="0"/>
              <a:buChar cha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Footer Placeholder 4"/>
          <p:cNvSpPr>
            <a:spLocks noGrp="1"/>
          </p:cNvSpPr>
          <p:nvPr>
            <p:ph type="ftr" sz="quarter" idx="10"/>
          </p:nvPr>
        </p:nvSpPr>
        <p:spPr>
          <a:xfrm>
            <a:off x="5824267" y="4758198"/>
            <a:ext cx="2895600" cy="274637"/>
          </a:xfrm>
        </p:spPr>
        <p:txBody>
          <a:bodyPr wrap="square"/>
          <a:lstStyle>
            <a:lvl1pPr>
              <a:defRPr/>
            </a:lvl1pPr>
          </a:lstStyle>
          <a:p>
            <a:pPr>
              <a:defRPr/>
            </a:pPr>
            <a:endParaRPr lang="en-US" dirty="0"/>
          </a:p>
        </p:txBody>
      </p:sp>
      <p:sp>
        <p:nvSpPr>
          <p:cNvPr id="12" name="Text Box 14"/>
          <p:cNvSpPr txBox="1">
            <a:spLocks noChangeArrowheads="1"/>
          </p:cNvSpPr>
          <p:nvPr userDrawn="1"/>
        </p:nvSpPr>
        <p:spPr bwMode="auto">
          <a:xfrm>
            <a:off x="635242" y="4874548"/>
            <a:ext cx="156481" cy="219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4493" tIns="17246" rIns="34493" bIns="17246"/>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marL="0" marR="0" indent="0" algn="r" defTabSz="342555" rtl="0" eaLnBrk="1" fontAlgn="base" latinLnBrk="0" hangingPunct="1">
              <a:lnSpc>
                <a:spcPct val="100000"/>
              </a:lnSpc>
              <a:spcBef>
                <a:spcPts val="0"/>
              </a:spcBef>
              <a:spcAft>
                <a:spcPct val="0"/>
              </a:spcAft>
              <a:buClr>
                <a:schemeClr val="accent1"/>
              </a:buClr>
              <a:buSzTx/>
              <a:buFont typeface="Arial"/>
              <a:buNone/>
              <a:tabLst/>
              <a:defRPr/>
            </a:pPr>
            <a:fld id="{DF43EDC1-DE77-47A3-B56B-F28176B942E3}" type="slidenum">
              <a:rPr lang="en-US" sz="600" smtClean="0">
                <a:solidFill>
                  <a:schemeClr val="tx1"/>
                </a:solidFill>
              </a:rPr>
              <a:pPr marL="0" marR="0" indent="0" algn="r" defTabSz="342555" rtl="0" eaLnBrk="1" fontAlgn="base" latinLnBrk="0" hangingPunct="1">
                <a:lnSpc>
                  <a:spcPct val="100000"/>
                </a:lnSpc>
                <a:spcBef>
                  <a:spcPts val="0"/>
                </a:spcBef>
                <a:spcAft>
                  <a:spcPct val="0"/>
                </a:spcAft>
                <a:buClr>
                  <a:schemeClr val="accent1"/>
                </a:buClr>
                <a:buSzTx/>
                <a:buFont typeface="Arial"/>
                <a:buNone/>
                <a:tabLst/>
                <a:defRPr/>
              </a:pPr>
              <a:t>‹#›</a:t>
            </a:fld>
            <a:endParaRPr lang="en-US" sz="600" dirty="0" smtClean="0">
              <a:solidFill>
                <a:srgbClr val="292929"/>
              </a:solidFill>
            </a:endParaRPr>
          </a:p>
        </p:txBody>
      </p:sp>
      <p:sp>
        <p:nvSpPr>
          <p:cNvPr id="16" name="Text Box 14"/>
          <p:cNvSpPr txBox="1">
            <a:spLocks noChangeArrowheads="1"/>
          </p:cNvSpPr>
          <p:nvPr userDrawn="1"/>
        </p:nvSpPr>
        <p:spPr bwMode="auto">
          <a:xfrm>
            <a:off x="858449" y="4875876"/>
            <a:ext cx="2229642" cy="218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4493" tIns="17246" rIns="34493" bIns="17246"/>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marL="0" marR="0" indent="0" algn="l" defTabSz="342555" rtl="0" eaLnBrk="1" fontAlgn="base" latinLnBrk="0" hangingPunct="1">
              <a:lnSpc>
                <a:spcPct val="100000"/>
              </a:lnSpc>
              <a:spcBef>
                <a:spcPts val="0"/>
              </a:spcBef>
              <a:spcAft>
                <a:spcPct val="0"/>
              </a:spcAft>
              <a:buClr>
                <a:schemeClr val="accent1"/>
              </a:buClr>
              <a:buSzTx/>
              <a:buFont typeface="Arial"/>
              <a:buNone/>
              <a:tabLst/>
              <a:defRPr/>
            </a:pPr>
            <a:r>
              <a:rPr lang="en-US" sz="600" dirty="0" smtClean="0">
                <a:solidFill>
                  <a:srgbClr val="292929"/>
                </a:solidFill>
              </a:rPr>
              <a:t>Copyright</a:t>
            </a:r>
            <a:r>
              <a:rPr lang="en-US" sz="600" baseline="0" dirty="0" smtClean="0">
                <a:solidFill>
                  <a:srgbClr val="292929"/>
                </a:solidFill>
              </a:rPr>
              <a:t> </a:t>
            </a:r>
            <a:r>
              <a:rPr lang="en-US" sz="600" dirty="0" smtClean="0">
                <a:solidFill>
                  <a:srgbClr val="292929"/>
                </a:solidFill>
              </a:rPr>
              <a:t>©</a:t>
            </a:r>
            <a:r>
              <a:rPr lang="en-US" sz="600" baseline="0" dirty="0" smtClean="0">
                <a:solidFill>
                  <a:srgbClr val="292929"/>
                </a:solidFill>
              </a:rPr>
              <a:t> 2011, Oracle and/or its affiliates. All rights reserved.</a:t>
            </a:r>
            <a:endParaRPr lang="en-US" sz="600" dirty="0" smtClean="0">
              <a:solidFill>
                <a:srgbClr val="292929"/>
              </a:solidFill>
            </a:endParaRPr>
          </a:p>
        </p:txBody>
      </p:sp>
      <p:cxnSp>
        <p:nvCxnSpPr>
          <p:cNvPr id="17" name="Straight Connector 16"/>
          <p:cNvCxnSpPr/>
          <p:nvPr userDrawn="1"/>
        </p:nvCxnSpPr>
        <p:spPr>
          <a:xfrm flipH="1">
            <a:off x="824370" y="4897881"/>
            <a:ext cx="1092" cy="96623"/>
          </a:xfrm>
          <a:prstGeom prst="line">
            <a:avLst/>
          </a:prstGeom>
          <a:ln w="6350" cmpd="sng">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grpSp>
        <p:nvGrpSpPr>
          <p:cNvPr id="18" name="Group 17"/>
          <p:cNvGrpSpPr/>
          <p:nvPr userDrawn="1"/>
        </p:nvGrpSpPr>
        <p:grpSpPr>
          <a:xfrm>
            <a:off x="3094505" y="4875691"/>
            <a:ext cx="2289387" cy="219168"/>
            <a:chOff x="3094495" y="4875691"/>
            <a:chExt cx="2289387" cy="219168"/>
          </a:xfrm>
        </p:grpSpPr>
        <p:sp>
          <p:nvSpPr>
            <p:cNvPr id="19" name="Text Box 14"/>
            <p:cNvSpPr txBox="1">
              <a:spLocks noChangeArrowheads="1"/>
            </p:cNvSpPr>
            <p:nvPr userDrawn="1"/>
          </p:nvSpPr>
          <p:spPr bwMode="auto">
            <a:xfrm>
              <a:off x="3124525" y="4875691"/>
              <a:ext cx="2259357" cy="219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4523" tIns="17262" rIns="34523" bIns="17262"/>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marL="0" marR="0" indent="0" algn="l" defTabSz="342555" rtl="0" eaLnBrk="1" fontAlgn="base" latinLnBrk="0" hangingPunct="1">
                <a:lnSpc>
                  <a:spcPct val="100000"/>
                </a:lnSpc>
                <a:spcBef>
                  <a:spcPts val="0"/>
                </a:spcBef>
                <a:spcAft>
                  <a:spcPct val="0"/>
                </a:spcAft>
                <a:buClr>
                  <a:schemeClr val="accent1"/>
                </a:buClr>
                <a:buSzTx/>
                <a:buFont typeface="Arial"/>
                <a:buNone/>
                <a:tabLst/>
                <a:defRPr/>
              </a:pPr>
              <a:r>
                <a:rPr lang="en-US" sz="600" dirty="0" smtClean="0">
                  <a:solidFill>
                    <a:srgbClr val="292929"/>
                  </a:solidFill>
                </a:rPr>
                <a:t>Insert Information Protection Policy Classification from Slide 8</a:t>
              </a:r>
              <a:endParaRPr lang="en-US" sz="800" dirty="0" smtClean="0">
                <a:solidFill>
                  <a:srgbClr val="292929"/>
                </a:solidFill>
              </a:endParaRPr>
            </a:p>
          </p:txBody>
        </p:sp>
        <p:cxnSp>
          <p:nvCxnSpPr>
            <p:cNvPr id="20" name="Straight Connector 19"/>
            <p:cNvCxnSpPr/>
            <p:nvPr userDrawn="1"/>
          </p:nvCxnSpPr>
          <p:spPr>
            <a:xfrm flipH="1">
              <a:off x="3094495" y="4897874"/>
              <a:ext cx="1092" cy="96623"/>
            </a:xfrm>
            <a:prstGeom prst="line">
              <a:avLst/>
            </a:prstGeom>
            <a:ln w="6350" cmpd="sng">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0773617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structions blank">
    <p:spTree>
      <p:nvGrpSpPr>
        <p:cNvPr id="1" name=""/>
        <p:cNvGrpSpPr/>
        <p:nvPr/>
      </p:nvGrpSpPr>
      <p:grpSpPr>
        <a:xfrm>
          <a:off x="0" y="0"/>
          <a:ext cx="0" cy="0"/>
          <a:chOff x="0" y="0"/>
          <a:chExt cx="0" cy="0"/>
        </a:xfrm>
      </p:grpSpPr>
      <p:pic>
        <p:nvPicPr>
          <p:cNvPr id="8" name="Picture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808038" y="201078"/>
            <a:ext cx="7950200" cy="530224"/>
          </a:xfrm>
        </p:spPr>
        <p:txBody>
          <a:bodyPr wrap="square"/>
          <a:lstStyle/>
          <a:p>
            <a:r>
              <a:rPr lang="en-US" dirty="0" smtClean="0"/>
              <a:t>Click to edit Master title style</a:t>
            </a:r>
            <a:endParaRPr lang="en-US" dirty="0"/>
          </a:p>
        </p:txBody>
      </p:sp>
      <p:sp>
        <p:nvSpPr>
          <p:cNvPr id="6" name="Footer Placeholder 4"/>
          <p:cNvSpPr>
            <a:spLocks noGrp="1"/>
          </p:cNvSpPr>
          <p:nvPr>
            <p:ph type="ftr" sz="quarter" idx="10"/>
          </p:nvPr>
        </p:nvSpPr>
        <p:spPr>
          <a:xfrm>
            <a:off x="5858211" y="4800044"/>
            <a:ext cx="2895600" cy="274637"/>
          </a:xfrm>
        </p:spPr>
        <p:txBody>
          <a:bodyPr wrap="square"/>
          <a:lstStyle>
            <a:lvl1pPr>
              <a:defRPr/>
            </a:lvl1pPr>
          </a:lstStyle>
          <a:p>
            <a:pPr>
              <a:defRPr/>
            </a:pPr>
            <a:endParaRPr lang="en-US" dirty="0"/>
          </a:p>
        </p:txBody>
      </p:sp>
      <p:sp>
        <p:nvSpPr>
          <p:cNvPr id="10" name="Text Box 14"/>
          <p:cNvSpPr txBox="1">
            <a:spLocks noChangeArrowheads="1"/>
          </p:cNvSpPr>
          <p:nvPr userDrawn="1"/>
        </p:nvSpPr>
        <p:spPr bwMode="auto">
          <a:xfrm>
            <a:off x="635242" y="4874548"/>
            <a:ext cx="156481" cy="219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4493" tIns="17246" rIns="34493" bIns="17246"/>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marL="0" marR="0" indent="0" algn="r" defTabSz="342555" rtl="0" eaLnBrk="1" fontAlgn="base" latinLnBrk="0" hangingPunct="1">
              <a:lnSpc>
                <a:spcPct val="100000"/>
              </a:lnSpc>
              <a:spcBef>
                <a:spcPts val="0"/>
              </a:spcBef>
              <a:spcAft>
                <a:spcPct val="0"/>
              </a:spcAft>
              <a:buClr>
                <a:schemeClr val="accent1"/>
              </a:buClr>
              <a:buSzTx/>
              <a:buFont typeface="Arial"/>
              <a:buNone/>
              <a:tabLst/>
              <a:defRPr/>
            </a:pPr>
            <a:fld id="{DF43EDC1-DE77-47A3-B56B-F28176B942E3}" type="slidenum">
              <a:rPr lang="en-US" sz="600" smtClean="0">
                <a:solidFill>
                  <a:schemeClr val="tx1"/>
                </a:solidFill>
              </a:rPr>
              <a:pPr marL="0" marR="0" indent="0" algn="r" defTabSz="342555" rtl="0" eaLnBrk="1" fontAlgn="base" latinLnBrk="0" hangingPunct="1">
                <a:lnSpc>
                  <a:spcPct val="100000"/>
                </a:lnSpc>
                <a:spcBef>
                  <a:spcPts val="0"/>
                </a:spcBef>
                <a:spcAft>
                  <a:spcPct val="0"/>
                </a:spcAft>
                <a:buClr>
                  <a:schemeClr val="accent1"/>
                </a:buClr>
                <a:buSzTx/>
                <a:buFont typeface="Arial"/>
                <a:buNone/>
                <a:tabLst/>
                <a:defRPr/>
              </a:pPr>
              <a:t>‹#›</a:t>
            </a:fld>
            <a:endParaRPr lang="en-US" sz="600" dirty="0" smtClean="0">
              <a:solidFill>
                <a:srgbClr val="292929"/>
              </a:solidFill>
            </a:endParaRPr>
          </a:p>
        </p:txBody>
      </p:sp>
      <p:sp>
        <p:nvSpPr>
          <p:cNvPr id="15" name="Text Box 14"/>
          <p:cNvSpPr txBox="1">
            <a:spLocks noChangeArrowheads="1"/>
          </p:cNvSpPr>
          <p:nvPr userDrawn="1"/>
        </p:nvSpPr>
        <p:spPr bwMode="auto">
          <a:xfrm>
            <a:off x="858449" y="4875876"/>
            <a:ext cx="2229642" cy="218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4493" tIns="17246" rIns="34493" bIns="17246"/>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marL="0" marR="0" indent="0" algn="l" defTabSz="342555" rtl="0" eaLnBrk="1" fontAlgn="base" latinLnBrk="0" hangingPunct="1">
              <a:lnSpc>
                <a:spcPct val="100000"/>
              </a:lnSpc>
              <a:spcBef>
                <a:spcPts val="0"/>
              </a:spcBef>
              <a:spcAft>
                <a:spcPct val="0"/>
              </a:spcAft>
              <a:buClr>
                <a:schemeClr val="accent1"/>
              </a:buClr>
              <a:buSzTx/>
              <a:buFont typeface="Arial"/>
              <a:buNone/>
              <a:tabLst/>
              <a:defRPr/>
            </a:pPr>
            <a:r>
              <a:rPr lang="en-US" sz="600" dirty="0" smtClean="0">
                <a:solidFill>
                  <a:srgbClr val="292929"/>
                </a:solidFill>
              </a:rPr>
              <a:t>Copyright</a:t>
            </a:r>
            <a:r>
              <a:rPr lang="en-US" sz="600" baseline="0" dirty="0" smtClean="0">
                <a:solidFill>
                  <a:srgbClr val="292929"/>
                </a:solidFill>
              </a:rPr>
              <a:t> </a:t>
            </a:r>
            <a:r>
              <a:rPr lang="en-US" sz="600" dirty="0" smtClean="0">
                <a:solidFill>
                  <a:srgbClr val="292929"/>
                </a:solidFill>
              </a:rPr>
              <a:t>©</a:t>
            </a:r>
            <a:r>
              <a:rPr lang="en-US" sz="600" baseline="0" dirty="0" smtClean="0">
                <a:solidFill>
                  <a:srgbClr val="292929"/>
                </a:solidFill>
              </a:rPr>
              <a:t> 2011, Oracle and/or its affiliates. All rights reserved.</a:t>
            </a:r>
            <a:endParaRPr lang="en-US" sz="600" dirty="0" smtClean="0">
              <a:solidFill>
                <a:srgbClr val="292929"/>
              </a:solidFill>
            </a:endParaRPr>
          </a:p>
        </p:txBody>
      </p:sp>
      <p:cxnSp>
        <p:nvCxnSpPr>
          <p:cNvPr id="16" name="Straight Connector 15"/>
          <p:cNvCxnSpPr/>
          <p:nvPr userDrawn="1"/>
        </p:nvCxnSpPr>
        <p:spPr>
          <a:xfrm flipH="1">
            <a:off x="824370" y="4897881"/>
            <a:ext cx="1092" cy="96623"/>
          </a:xfrm>
          <a:prstGeom prst="line">
            <a:avLst/>
          </a:prstGeom>
          <a:ln w="6350" cmpd="sng">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grpSp>
        <p:nvGrpSpPr>
          <p:cNvPr id="17" name="Group 16"/>
          <p:cNvGrpSpPr/>
          <p:nvPr userDrawn="1"/>
        </p:nvGrpSpPr>
        <p:grpSpPr>
          <a:xfrm>
            <a:off x="3094505" y="4875691"/>
            <a:ext cx="2289387" cy="219168"/>
            <a:chOff x="3094495" y="4875691"/>
            <a:chExt cx="2289387" cy="219168"/>
          </a:xfrm>
        </p:grpSpPr>
        <p:sp>
          <p:nvSpPr>
            <p:cNvPr id="18" name="Text Box 14"/>
            <p:cNvSpPr txBox="1">
              <a:spLocks noChangeArrowheads="1"/>
            </p:cNvSpPr>
            <p:nvPr userDrawn="1"/>
          </p:nvSpPr>
          <p:spPr bwMode="auto">
            <a:xfrm>
              <a:off x="3124525" y="4875691"/>
              <a:ext cx="2259357" cy="219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4523" tIns="17262" rIns="34523" bIns="17262"/>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marL="0" marR="0" indent="0" algn="l" defTabSz="342555" rtl="0" eaLnBrk="1" fontAlgn="base" latinLnBrk="0" hangingPunct="1">
                <a:lnSpc>
                  <a:spcPct val="100000"/>
                </a:lnSpc>
                <a:spcBef>
                  <a:spcPts val="0"/>
                </a:spcBef>
                <a:spcAft>
                  <a:spcPct val="0"/>
                </a:spcAft>
                <a:buClr>
                  <a:schemeClr val="accent1"/>
                </a:buClr>
                <a:buSzTx/>
                <a:buFont typeface="Arial"/>
                <a:buNone/>
                <a:tabLst/>
                <a:defRPr/>
              </a:pPr>
              <a:r>
                <a:rPr lang="en-US" sz="600" dirty="0" smtClean="0">
                  <a:solidFill>
                    <a:srgbClr val="292929"/>
                  </a:solidFill>
                </a:rPr>
                <a:t>Insert Information Protection Policy Classification from Slide 8</a:t>
              </a:r>
              <a:endParaRPr lang="en-US" sz="800" dirty="0" smtClean="0">
                <a:solidFill>
                  <a:srgbClr val="292929"/>
                </a:solidFill>
              </a:endParaRPr>
            </a:p>
          </p:txBody>
        </p:sp>
        <p:cxnSp>
          <p:nvCxnSpPr>
            <p:cNvPr id="19" name="Straight Connector 18"/>
            <p:cNvCxnSpPr/>
            <p:nvPr userDrawn="1"/>
          </p:nvCxnSpPr>
          <p:spPr>
            <a:xfrm flipH="1">
              <a:off x="3094495" y="4897874"/>
              <a:ext cx="1092" cy="96623"/>
            </a:xfrm>
            <a:prstGeom prst="line">
              <a:avLst/>
            </a:prstGeom>
            <a:ln w="6350" cmpd="sng">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5819293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44637" y="3256367"/>
            <a:ext cx="2227964" cy="278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4" descr="Tall Red"/>
          <p:cNvPicPr>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 y="685206"/>
            <a:ext cx="1144637" cy="2118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5" descr="Wide Red"/>
          <p:cNvPicPr>
            <a:picLocks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262487" y="685206"/>
            <a:ext cx="5881517" cy="2118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1"/>
          <p:cNvSpPr>
            <a:spLocks noChangeAspect="1" noChangeArrowheads="1"/>
          </p:cNvSpPr>
          <p:nvPr userDrawn="1"/>
        </p:nvSpPr>
        <p:spPr bwMode="auto">
          <a:xfrm>
            <a:off x="1144642" y="685803"/>
            <a:ext cx="2118441" cy="2118717"/>
          </a:xfrm>
          <a:prstGeom prst="rect">
            <a:avLst/>
          </a:prstGeom>
          <a:solidFill>
            <a:schemeClr val="accent2"/>
          </a:solidFill>
          <a:ln w="9525">
            <a:noFill/>
            <a:miter lim="800000"/>
            <a:headEnd/>
            <a:tailEnd/>
          </a:ln>
          <a:effectLst/>
        </p:spPr>
        <p:txBody>
          <a:bodyPr lIns="34489" tIns="17244" rIns="34489" bIns="17244" anchor="ctr"/>
          <a:lstStyle/>
          <a:p>
            <a:pPr algn="ctr" eaLnBrk="0" hangingPunct="0">
              <a:defRPr/>
            </a:pPr>
            <a:r>
              <a:rPr lang="en-US" sz="1500" b="1">
                <a:solidFill>
                  <a:srgbClr val="000000"/>
                </a:solidFill>
                <a:latin typeface="Arial" charset="0"/>
                <a:ea typeface="ＭＳ Ｐゴシック" pitchFamily="1" charset="-128"/>
                <a:cs typeface="+mn-cs"/>
              </a:rPr>
              <a:t>&lt;Insert Picture Here&gt;</a:t>
            </a:r>
            <a:endParaRPr lang="en-US" sz="1500">
              <a:solidFill>
                <a:srgbClr val="000000"/>
              </a:solidFill>
              <a:latin typeface="Arial" charset="0"/>
              <a:ea typeface="ＭＳ Ｐゴシック" pitchFamily="1" charset="-128"/>
              <a:cs typeface="+mn-cs"/>
            </a:endParaRPr>
          </a:p>
        </p:txBody>
      </p:sp>
      <p:sp>
        <p:nvSpPr>
          <p:cNvPr id="262220" name="Rectangle 76"/>
          <p:cNvSpPr>
            <a:spLocks noGrp="1" noChangeArrowheads="1"/>
          </p:cNvSpPr>
          <p:nvPr>
            <p:ph type="ctrTitle" sz="quarter"/>
          </p:nvPr>
        </p:nvSpPr>
        <p:spPr>
          <a:xfrm>
            <a:off x="371430" y="1351360"/>
            <a:ext cx="2657129" cy="242292"/>
          </a:xfrm>
        </p:spPr>
        <p:txBody>
          <a:bodyPr lIns="34252" tIns="17124" rIns="34252" bIns="17124" anchor="b"/>
          <a:lstStyle>
            <a:lvl1pPr>
              <a:defRPr sz="900"/>
            </a:lvl1pPr>
          </a:lstStyle>
          <a:p>
            <a:r>
              <a:rPr lang="en-US"/>
              <a:t>Click to edit Master title style</a:t>
            </a:r>
          </a:p>
        </p:txBody>
      </p:sp>
      <p:sp>
        <p:nvSpPr>
          <p:cNvPr id="262221" name="Rectangle 77"/>
          <p:cNvSpPr>
            <a:spLocks noGrp="1" noChangeArrowheads="1"/>
          </p:cNvSpPr>
          <p:nvPr>
            <p:ph type="subTitle" sz="quarter" idx="1"/>
          </p:nvPr>
        </p:nvSpPr>
        <p:spPr>
          <a:xfrm>
            <a:off x="371426" y="1609137"/>
            <a:ext cx="2399988" cy="214313"/>
          </a:xfrm>
        </p:spPr>
        <p:txBody>
          <a:bodyPr lIns="34252" tIns="17124" rIns="34252" bIns="17124"/>
          <a:lstStyle>
            <a:lvl1pPr marL="0" indent="0">
              <a:spcBef>
                <a:spcPct val="0"/>
              </a:spcBef>
              <a:buFontTx/>
              <a:buNone/>
              <a:defRPr sz="600"/>
            </a:lvl1pPr>
          </a:lstStyle>
          <a:p>
            <a:r>
              <a:rPr lang="en-US"/>
              <a:t>Click to edit Master subtitle style</a:t>
            </a:r>
          </a:p>
        </p:txBody>
      </p:sp>
    </p:spTree>
    <p:extLst>
      <p:ext uri="{BB962C8B-B14F-4D97-AF65-F5344CB8AC3E}">
        <p14:creationId xmlns:p14="http://schemas.microsoft.com/office/powerpoint/2010/main" val="2197541198"/>
      </p:ext>
    </p:extLst>
  </p:cSld>
  <p:clrMapOvr>
    <a:masterClrMapping/>
  </p:clrMapOvr>
  <p:transition>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6665" y="43162"/>
            <a:ext cx="2842842" cy="264914"/>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316665" y="514357"/>
            <a:ext cx="2826176" cy="119419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3"/>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3357899605"/>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itle Subtit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808038" y="1164166"/>
            <a:ext cx="7910512" cy="3297237"/>
          </a:xfrm>
        </p:spPr>
        <p:txBody>
          <a:bodyPr/>
          <a:lstStyle>
            <a:lvl1pPr>
              <a:defRPr sz="2400"/>
            </a:lvl1pPr>
            <a:lvl2pPr>
              <a:defRPr sz="2000"/>
            </a:lvl2pPr>
            <a:lvl3pPr>
              <a:defRPr sz="1800"/>
            </a:lvl3pPr>
            <a:lvl4pPr>
              <a:defRPr sz="1800"/>
            </a:lvl4pPr>
            <a:lvl5pPr>
              <a:defRPr sz="1800"/>
            </a:lvl5pPr>
            <a:lvl6pPr>
              <a:defRPr sz="1100"/>
            </a:lvl6pPr>
            <a:lvl7pPr>
              <a:defRPr sz="1100"/>
            </a:lvl7pPr>
            <a:lvl8pPr>
              <a:defRPr sz="1100"/>
            </a:lvl8pPr>
            <a:lvl9pPr>
              <a:defRPr sz="11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808038" y="658579"/>
            <a:ext cx="8139112" cy="318691"/>
          </a:xfrm>
        </p:spPr>
        <p:txBody>
          <a:bodyPr/>
          <a:lstStyle>
            <a:lvl1pPr marL="0" indent="0">
              <a:buNone/>
              <a:defRPr sz="2400">
                <a:solidFill>
                  <a:schemeClr val="accent2"/>
                </a:solidFill>
              </a:defRPr>
            </a:lvl1pPr>
            <a:lvl2pPr>
              <a:defRPr sz="15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dirty="0" smtClean="0"/>
              <a:t>Click to edit Subtitle</a:t>
            </a:r>
          </a:p>
        </p:txBody>
      </p:sp>
      <p:sp>
        <p:nvSpPr>
          <p:cNvPr id="5" name="Footer Placeholder 4"/>
          <p:cNvSpPr>
            <a:spLocks noGrp="1"/>
          </p:cNvSpPr>
          <p:nvPr>
            <p:ph type="ftr" sz="quarter" idx="10"/>
          </p:nvPr>
        </p:nvSpPr>
        <p:spPr/>
        <p:txBody>
          <a:bodyPr/>
          <a:lstStyle>
            <a:lvl1pPr>
              <a:defRPr/>
            </a:lvl1pPr>
          </a:lstStyle>
          <a:p>
            <a:pPr>
              <a:defRPr/>
            </a:pPr>
            <a:endParaRPr lang="en-US" dirty="0"/>
          </a:p>
        </p:txBody>
      </p:sp>
    </p:spTree>
    <p:extLst>
      <p:ext uri="{BB962C8B-B14F-4D97-AF65-F5344CB8AC3E}">
        <p14:creationId xmlns:p14="http://schemas.microsoft.com/office/powerpoint/2010/main" val="1422689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70839" y="1240638"/>
            <a:ext cx="2914271" cy="383381"/>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270839" y="818555"/>
            <a:ext cx="2914271" cy="422076"/>
          </a:xfrm>
        </p:spPr>
        <p:txBody>
          <a:bodyPr anchor="b"/>
          <a:lstStyle>
            <a:lvl1pPr marL="0" indent="0">
              <a:buNone/>
              <a:defRPr sz="700"/>
            </a:lvl1pPr>
            <a:lvl2pPr marL="171256" indent="0">
              <a:buNone/>
              <a:defRPr sz="700"/>
            </a:lvl2pPr>
            <a:lvl3pPr marL="342513" indent="0">
              <a:buNone/>
              <a:defRPr sz="600"/>
            </a:lvl3pPr>
            <a:lvl4pPr marL="513768" indent="0">
              <a:buNone/>
              <a:defRPr sz="500"/>
            </a:lvl4pPr>
            <a:lvl5pPr marL="685023" indent="0">
              <a:buNone/>
              <a:defRPr sz="500"/>
            </a:lvl5pPr>
            <a:lvl6pPr marL="856278" indent="0">
              <a:buNone/>
              <a:defRPr sz="500"/>
            </a:lvl6pPr>
            <a:lvl7pPr marL="1027534" indent="0">
              <a:buNone/>
              <a:defRPr sz="500"/>
            </a:lvl7pPr>
            <a:lvl8pPr marL="1198790" indent="0">
              <a:buNone/>
              <a:defRPr sz="500"/>
            </a:lvl8pPr>
            <a:lvl9pPr marL="1370046" indent="0">
              <a:buNone/>
              <a:defRPr sz="500"/>
            </a:lvl9pPr>
          </a:lstStyle>
          <a:p>
            <a:pPr lvl="0"/>
            <a:r>
              <a:rPr lang="en-US" smtClean="0"/>
              <a:t>Click to edit Master text styles</a:t>
            </a:r>
          </a:p>
        </p:txBody>
      </p:sp>
      <p:sp>
        <p:nvSpPr>
          <p:cNvPr id="4" name="Rectangle 23"/>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2231426453"/>
      </p:ext>
    </p:extLst>
  </p:cSld>
  <p:clrMapOvr>
    <a:masterClrMapping/>
  </p:clrMapOvr>
  <p:transition>
    <p:wipe dir="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16668" y="514357"/>
            <a:ext cx="1384517" cy="1194197"/>
          </a:xfrm>
        </p:spPr>
        <p:txBody>
          <a:bodyPr/>
          <a:lstStyle>
            <a:lvl1pPr>
              <a:defRPr sz="1000"/>
            </a:lvl1pPr>
            <a:lvl2pPr>
              <a:defRPr sz="900"/>
            </a:lvl2pPr>
            <a:lvl3pPr>
              <a:defRPr sz="7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758326" y="514357"/>
            <a:ext cx="1384517" cy="1194197"/>
          </a:xfrm>
        </p:spPr>
        <p:txBody>
          <a:bodyPr/>
          <a:lstStyle>
            <a:lvl1pPr>
              <a:defRPr sz="1000"/>
            </a:lvl1pPr>
            <a:lvl2pPr>
              <a:defRPr sz="900"/>
            </a:lvl2pPr>
            <a:lvl3pPr>
              <a:defRPr sz="7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3"/>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3503149920"/>
      </p:ext>
    </p:extLst>
  </p:cSld>
  <p:clrMapOvr>
    <a:masterClrMapping/>
  </p:clrMapOvr>
  <p:transition>
    <p:wipe dir="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71428" y="77396"/>
            <a:ext cx="3085698" cy="321469"/>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71434" y="432197"/>
            <a:ext cx="1514873" cy="179784"/>
          </a:xfrm>
        </p:spPr>
        <p:txBody>
          <a:bodyPr anchor="b"/>
          <a:lstStyle>
            <a:lvl1pPr marL="0" indent="0">
              <a:buNone/>
              <a:defRPr sz="900" b="1"/>
            </a:lvl1pPr>
            <a:lvl2pPr marL="171256" indent="0">
              <a:buNone/>
              <a:defRPr sz="700" b="1"/>
            </a:lvl2pPr>
            <a:lvl3pPr marL="342513" indent="0">
              <a:buNone/>
              <a:defRPr sz="700" b="1"/>
            </a:lvl3pPr>
            <a:lvl4pPr marL="513768" indent="0">
              <a:buNone/>
              <a:defRPr sz="600" b="1"/>
            </a:lvl4pPr>
            <a:lvl5pPr marL="685023" indent="0">
              <a:buNone/>
              <a:defRPr sz="600" b="1"/>
            </a:lvl5pPr>
            <a:lvl6pPr marL="856278" indent="0">
              <a:buNone/>
              <a:defRPr sz="600" b="1"/>
            </a:lvl6pPr>
            <a:lvl7pPr marL="1027534" indent="0">
              <a:buNone/>
              <a:defRPr sz="600" b="1"/>
            </a:lvl7pPr>
            <a:lvl8pPr marL="1198790" indent="0">
              <a:buNone/>
              <a:defRPr sz="600" b="1"/>
            </a:lvl8pPr>
            <a:lvl9pPr marL="1370046"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171434" y="611988"/>
            <a:ext cx="1514873" cy="1112639"/>
          </a:xfrm>
        </p:spPr>
        <p:txBody>
          <a:bodyPr/>
          <a:lstStyle>
            <a:lvl1pPr>
              <a:defRPr sz="900"/>
            </a:lvl1pPr>
            <a:lvl2pPr>
              <a:defRPr sz="7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741658" y="432197"/>
            <a:ext cx="1515468" cy="179784"/>
          </a:xfrm>
        </p:spPr>
        <p:txBody>
          <a:bodyPr anchor="b"/>
          <a:lstStyle>
            <a:lvl1pPr marL="0" indent="0">
              <a:buNone/>
              <a:defRPr sz="900" b="1"/>
            </a:lvl1pPr>
            <a:lvl2pPr marL="171256" indent="0">
              <a:buNone/>
              <a:defRPr sz="700" b="1"/>
            </a:lvl2pPr>
            <a:lvl3pPr marL="342513" indent="0">
              <a:buNone/>
              <a:defRPr sz="700" b="1"/>
            </a:lvl3pPr>
            <a:lvl4pPr marL="513768" indent="0">
              <a:buNone/>
              <a:defRPr sz="600" b="1"/>
            </a:lvl4pPr>
            <a:lvl5pPr marL="685023" indent="0">
              <a:buNone/>
              <a:defRPr sz="600" b="1"/>
            </a:lvl5pPr>
            <a:lvl6pPr marL="856278" indent="0">
              <a:buNone/>
              <a:defRPr sz="600" b="1"/>
            </a:lvl6pPr>
            <a:lvl7pPr marL="1027534" indent="0">
              <a:buNone/>
              <a:defRPr sz="600" b="1"/>
            </a:lvl7pPr>
            <a:lvl8pPr marL="1198790" indent="0">
              <a:buNone/>
              <a:defRPr sz="600" b="1"/>
            </a:lvl8pPr>
            <a:lvl9pPr marL="1370046"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1741658" y="611988"/>
            <a:ext cx="1515468" cy="1112639"/>
          </a:xfrm>
        </p:spPr>
        <p:txBody>
          <a:bodyPr/>
          <a:lstStyle>
            <a:lvl1pPr>
              <a:defRPr sz="900"/>
            </a:lvl1pPr>
            <a:lvl2pPr>
              <a:defRPr sz="7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3"/>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1198776400"/>
      </p:ext>
    </p:extLst>
  </p:cSld>
  <p:clrMapOvr>
    <a:masterClrMapping/>
  </p:clrMapOvr>
  <p:transition>
    <p:wipe dir="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3"/>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1573356797"/>
      </p:ext>
    </p:extLst>
  </p:cSld>
  <p:clrMapOvr>
    <a:masterClrMapping/>
  </p:clrMapOvr>
  <p:transition>
    <p:wipe dir="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3"/>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2495532850"/>
      </p:ext>
    </p:extLst>
  </p:cSld>
  <p:clrMapOvr>
    <a:masterClrMapping/>
  </p:clrMapOvr>
  <p:transition>
    <p:wipe dir="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1431" y="76798"/>
            <a:ext cx="1127971" cy="327422"/>
          </a:xfrm>
        </p:spPr>
        <p:txBody>
          <a:bodyPr anchor="b"/>
          <a:lstStyle>
            <a:lvl1pPr algn="l">
              <a:defRPr sz="700" b="1"/>
            </a:lvl1pPr>
          </a:lstStyle>
          <a:p>
            <a:r>
              <a:rPr lang="en-US" smtClean="0"/>
              <a:t>Click to edit Master title style</a:t>
            </a:r>
            <a:endParaRPr lang="en-US"/>
          </a:p>
        </p:txBody>
      </p:sp>
      <p:sp>
        <p:nvSpPr>
          <p:cNvPr id="3" name="Content Placeholder 2"/>
          <p:cNvSpPr>
            <a:spLocks noGrp="1"/>
          </p:cNvSpPr>
          <p:nvPr>
            <p:ph idx="1"/>
          </p:nvPr>
        </p:nvSpPr>
        <p:spPr>
          <a:xfrm>
            <a:off x="1340475" y="76797"/>
            <a:ext cx="1916657" cy="1647825"/>
          </a:xfrm>
        </p:spPr>
        <p:txBody>
          <a:bodyPr/>
          <a:lstStyle>
            <a:lvl1pPr>
              <a:defRPr sz="1200"/>
            </a:lvl1pPr>
            <a:lvl2pPr>
              <a:defRPr sz="1000"/>
            </a:lvl2pPr>
            <a:lvl3pPr>
              <a:defRPr sz="9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71431" y="404222"/>
            <a:ext cx="1127971" cy="1320403"/>
          </a:xfrm>
        </p:spPr>
        <p:txBody>
          <a:bodyPr/>
          <a:lstStyle>
            <a:lvl1pPr marL="0" indent="0">
              <a:buNone/>
              <a:defRPr sz="500"/>
            </a:lvl1pPr>
            <a:lvl2pPr marL="171256" indent="0">
              <a:buNone/>
              <a:defRPr sz="400"/>
            </a:lvl2pPr>
            <a:lvl3pPr marL="342513" indent="0">
              <a:buNone/>
              <a:defRPr sz="400"/>
            </a:lvl3pPr>
            <a:lvl4pPr marL="513768" indent="0">
              <a:buNone/>
              <a:defRPr sz="300"/>
            </a:lvl4pPr>
            <a:lvl5pPr marL="685023" indent="0">
              <a:buNone/>
              <a:defRPr sz="300"/>
            </a:lvl5pPr>
            <a:lvl6pPr marL="856278" indent="0">
              <a:buNone/>
              <a:defRPr sz="300"/>
            </a:lvl6pPr>
            <a:lvl7pPr marL="1027534" indent="0">
              <a:buNone/>
              <a:defRPr sz="300"/>
            </a:lvl7pPr>
            <a:lvl8pPr marL="1198790" indent="0">
              <a:buNone/>
              <a:defRPr sz="300"/>
            </a:lvl8pPr>
            <a:lvl9pPr marL="1370046" indent="0">
              <a:buNone/>
              <a:defRPr sz="300"/>
            </a:lvl9pPr>
          </a:lstStyle>
          <a:p>
            <a:pPr lvl="0"/>
            <a:r>
              <a:rPr lang="en-US" smtClean="0"/>
              <a:t>Click to edit Master text styles</a:t>
            </a:r>
          </a:p>
        </p:txBody>
      </p:sp>
      <p:sp>
        <p:nvSpPr>
          <p:cNvPr id="5" name="Rectangle 23"/>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20178443"/>
      </p:ext>
    </p:extLst>
  </p:cSld>
  <p:clrMapOvr>
    <a:masterClrMapping/>
  </p:clrMapOvr>
  <p:transition>
    <p:wipe dir="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2021" y="1351359"/>
            <a:ext cx="2057132" cy="159544"/>
          </a:xfrm>
        </p:spPr>
        <p:txBody>
          <a:bodyPr anchor="b"/>
          <a:lstStyle>
            <a:lvl1pPr algn="l">
              <a:defRPr sz="700" b="1"/>
            </a:lvl1pPr>
          </a:lstStyle>
          <a:p>
            <a:r>
              <a:rPr lang="en-US" smtClean="0"/>
              <a:t>Click to edit Master title style</a:t>
            </a:r>
            <a:endParaRPr lang="en-US"/>
          </a:p>
        </p:txBody>
      </p:sp>
      <p:sp>
        <p:nvSpPr>
          <p:cNvPr id="3" name="Picture Placeholder 2"/>
          <p:cNvSpPr>
            <a:spLocks noGrp="1"/>
          </p:cNvSpPr>
          <p:nvPr>
            <p:ph type="pic" idx="1"/>
          </p:nvPr>
        </p:nvSpPr>
        <p:spPr>
          <a:xfrm>
            <a:off x="672021" y="172641"/>
            <a:ext cx="2057132" cy="1158478"/>
          </a:xfrm>
        </p:spPr>
        <p:txBody>
          <a:bodyPr/>
          <a:lstStyle>
            <a:lvl1pPr marL="0" indent="0">
              <a:buNone/>
              <a:defRPr sz="1200"/>
            </a:lvl1pPr>
            <a:lvl2pPr marL="171256" indent="0">
              <a:buNone/>
              <a:defRPr sz="1000"/>
            </a:lvl2pPr>
            <a:lvl3pPr marL="342513" indent="0">
              <a:buNone/>
              <a:defRPr sz="900"/>
            </a:lvl3pPr>
            <a:lvl4pPr marL="513768" indent="0">
              <a:buNone/>
              <a:defRPr sz="700"/>
            </a:lvl4pPr>
            <a:lvl5pPr marL="685023" indent="0">
              <a:buNone/>
              <a:defRPr sz="700"/>
            </a:lvl5pPr>
            <a:lvl6pPr marL="856278" indent="0">
              <a:buNone/>
              <a:defRPr sz="700"/>
            </a:lvl6pPr>
            <a:lvl7pPr marL="1027534" indent="0">
              <a:buNone/>
              <a:defRPr sz="700"/>
            </a:lvl7pPr>
            <a:lvl8pPr marL="1198790" indent="0">
              <a:buNone/>
              <a:defRPr sz="700"/>
            </a:lvl8pPr>
            <a:lvl9pPr marL="1370046" indent="0">
              <a:buNone/>
              <a:defRPr sz="700"/>
            </a:lvl9pPr>
          </a:lstStyle>
          <a:p>
            <a:pPr lvl="0"/>
            <a:endParaRPr lang="en-US" noProof="0" smtClean="0"/>
          </a:p>
        </p:txBody>
      </p:sp>
      <p:sp>
        <p:nvSpPr>
          <p:cNvPr id="4" name="Text Placeholder 3"/>
          <p:cNvSpPr>
            <a:spLocks noGrp="1"/>
          </p:cNvSpPr>
          <p:nvPr>
            <p:ph type="body" sz="half" idx="2"/>
          </p:nvPr>
        </p:nvSpPr>
        <p:spPr>
          <a:xfrm>
            <a:off x="672021" y="1510903"/>
            <a:ext cx="2057132" cy="226814"/>
          </a:xfrm>
        </p:spPr>
        <p:txBody>
          <a:bodyPr/>
          <a:lstStyle>
            <a:lvl1pPr marL="0" indent="0">
              <a:buNone/>
              <a:defRPr sz="500"/>
            </a:lvl1pPr>
            <a:lvl2pPr marL="171256" indent="0">
              <a:buNone/>
              <a:defRPr sz="400"/>
            </a:lvl2pPr>
            <a:lvl3pPr marL="342513" indent="0">
              <a:buNone/>
              <a:defRPr sz="400"/>
            </a:lvl3pPr>
            <a:lvl4pPr marL="513768" indent="0">
              <a:buNone/>
              <a:defRPr sz="300"/>
            </a:lvl4pPr>
            <a:lvl5pPr marL="685023" indent="0">
              <a:buNone/>
              <a:defRPr sz="300"/>
            </a:lvl5pPr>
            <a:lvl6pPr marL="856278" indent="0">
              <a:buNone/>
              <a:defRPr sz="300"/>
            </a:lvl6pPr>
            <a:lvl7pPr marL="1027534" indent="0">
              <a:buNone/>
              <a:defRPr sz="300"/>
            </a:lvl7pPr>
            <a:lvl8pPr marL="1198790" indent="0">
              <a:buNone/>
              <a:defRPr sz="300"/>
            </a:lvl8pPr>
            <a:lvl9pPr marL="1370046" indent="0">
              <a:buNone/>
              <a:defRPr sz="300"/>
            </a:lvl9pPr>
          </a:lstStyle>
          <a:p>
            <a:pPr lvl="0"/>
            <a:r>
              <a:rPr lang="en-US" smtClean="0"/>
              <a:t>Click to edit Master text styles</a:t>
            </a:r>
          </a:p>
        </p:txBody>
      </p:sp>
      <p:sp>
        <p:nvSpPr>
          <p:cNvPr id="5" name="Rectangle 23"/>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537703731"/>
      </p:ext>
    </p:extLst>
  </p:cSld>
  <p:clrMapOvr>
    <a:masterClrMapping/>
  </p:clrMapOvr>
  <p:transition>
    <p:wipe dir="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3"/>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121548067"/>
      </p:ext>
    </p:extLst>
  </p:cSld>
  <p:clrMapOvr>
    <a:masterClrMapping/>
  </p:clrMapOvr>
  <p:transition>
    <p:wipe dir="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461307" y="51197"/>
            <a:ext cx="714877" cy="16573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16668" y="51197"/>
            <a:ext cx="2087489" cy="16573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3"/>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3217393435"/>
      </p:ext>
    </p:extLst>
  </p:cSld>
  <p:clrMapOvr>
    <a:masterClrMapping/>
  </p:clrMapOvr>
  <p:transition>
    <p:wipe dir="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914281" y="246459"/>
            <a:ext cx="7314248" cy="644724"/>
          </a:xfrm>
        </p:spPr>
        <p:txBody>
          <a:bodyPr/>
          <a:lstStyle/>
          <a:p>
            <a:r>
              <a:rPr lang="en-US" smtClean="0"/>
              <a:t>Click to edit Master title style</a:t>
            </a:r>
            <a:endParaRPr lang="en-US"/>
          </a:p>
        </p:txBody>
      </p:sp>
      <p:sp>
        <p:nvSpPr>
          <p:cNvPr id="3" name="ClipArt Placeholder 2"/>
          <p:cNvSpPr>
            <a:spLocks noGrp="1"/>
          </p:cNvSpPr>
          <p:nvPr>
            <p:ph type="clipArt" sz="half" idx="1"/>
          </p:nvPr>
        </p:nvSpPr>
        <p:spPr>
          <a:xfrm>
            <a:off x="914879" y="1199556"/>
            <a:ext cx="3627957" cy="3256359"/>
          </a:xfrm>
        </p:spPr>
        <p:txBody>
          <a:bodyPr/>
          <a:lstStyle/>
          <a:p>
            <a:endParaRPr lang="en-US"/>
          </a:p>
        </p:txBody>
      </p:sp>
      <p:sp>
        <p:nvSpPr>
          <p:cNvPr id="4" name="Text Placeholder 3"/>
          <p:cNvSpPr>
            <a:spLocks noGrp="1"/>
          </p:cNvSpPr>
          <p:nvPr>
            <p:ph type="body" sz="half" idx="2"/>
          </p:nvPr>
        </p:nvSpPr>
        <p:spPr>
          <a:xfrm>
            <a:off x="4599982" y="1199556"/>
            <a:ext cx="3628553" cy="3256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xfrm>
            <a:off x="152380" y="4914900"/>
            <a:ext cx="6854726" cy="114300"/>
          </a:xfrm>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1216935827"/>
      </p:ext>
    </p:extLst>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808040" y="201076"/>
            <a:ext cx="6569039" cy="446088"/>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808038" y="1164166"/>
            <a:ext cx="8140700" cy="3325358"/>
          </a:xfrm>
        </p:spPr>
        <p:txBody>
          <a:bodyPr/>
          <a:lstStyle>
            <a:lvl1pPr>
              <a:defRPr>
                <a:solidFill>
                  <a:schemeClr val="tx1"/>
                </a:solidFill>
              </a:defRPr>
            </a:lvl1pPr>
            <a:lvl2pPr>
              <a:defRPr sz="2000">
                <a:solidFill>
                  <a:schemeClr val="tx1"/>
                </a:solidFill>
              </a:defRPr>
            </a:lvl2pPr>
            <a:lvl3pPr>
              <a:buClr>
                <a:schemeClr val="tx2"/>
              </a:buClr>
              <a:defRPr sz="1800">
                <a:solidFill>
                  <a:schemeClr val="tx1"/>
                </a:solidFill>
              </a:defRPr>
            </a:lvl3pPr>
            <a:lvl4pPr>
              <a:defRPr sz="1800">
                <a:solidFill>
                  <a:schemeClr val="tx1"/>
                </a:solidFill>
              </a:defRPr>
            </a:lvl4pPr>
            <a:lvl5pPr>
              <a:defRPr sz="18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4"/>
          <p:cNvSpPr>
            <a:spLocks noGrp="1"/>
          </p:cNvSpPr>
          <p:nvPr>
            <p:ph type="ftr" sz="quarter" idx="10"/>
          </p:nvPr>
        </p:nvSpPr>
        <p:spPr/>
        <p:txBody>
          <a:bodyPr/>
          <a:lstStyle>
            <a:lvl1pPr>
              <a:defRPr/>
            </a:lvl1pPr>
          </a:lstStyle>
          <a:p>
            <a:pPr>
              <a:defRPr/>
            </a:pPr>
            <a:endParaRPr lang="en-US" dirty="0"/>
          </a:p>
        </p:txBody>
      </p:sp>
      <p:pic>
        <p:nvPicPr>
          <p:cNvPr id="6" name="Picture 24" descr="Small Red Square"/>
          <p:cNvPicPr>
            <a:picLocks noChangeAspect="1" noChangeArrowheads="1"/>
          </p:cNvPicPr>
          <p:nvPr userDrawn="1"/>
        </p:nvPicPr>
        <p:blipFill>
          <a:blip r:embed="rId2">
            <a:alphaModFix amt="0"/>
            <a:extLst>
              <a:ext uri="{28A0092B-C50C-407E-A947-70E740481C1C}">
                <a14:useLocalDpi xmlns:a14="http://schemas.microsoft.com/office/drawing/2010/main" val="0"/>
              </a:ext>
            </a:extLst>
          </a:blip>
          <a:srcRect/>
          <a:stretch>
            <a:fillRect/>
          </a:stretch>
        </p:blipFill>
        <p:spPr bwMode="auto">
          <a:xfrm>
            <a:off x="7535206" y="3"/>
            <a:ext cx="1608794" cy="55086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509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914281" y="246459"/>
            <a:ext cx="7314248" cy="644724"/>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914879" y="1199556"/>
            <a:ext cx="3627957" cy="3256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599982" y="1199556"/>
            <a:ext cx="3628553" cy="3256359"/>
          </a:xfrm>
        </p:spPr>
        <p:txBody>
          <a:bodyPr/>
          <a:lstStyle/>
          <a:p>
            <a:endParaRPr lang="en-US"/>
          </a:p>
        </p:txBody>
      </p:sp>
      <p:sp>
        <p:nvSpPr>
          <p:cNvPr id="5" name="Footer Placeholder 4"/>
          <p:cNvSpPr>
            <a:spLocks noGrp="1"/>
          </p:cNvSpPr>
          <p:nvPr>
            <p:ph type="ftr" sz="quarter" idx="10"/>
          </p:nvPr>
        </p:nvSpPr>
        <p:spPr>
          <a:xfrm>
            <a:off x="152380" y="4914900"/>
            <a:ext cx="6854726" cy="114300"/>
          </a:xfrm>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1622794933"/>
      </p:ext>
    </p:extLst>
  </p:cSld>
  <p:clrMapOvr>
    <a:masterClrMapping/>
  </p:clrMapOvr>
  <p:transition>
    <p:wipe dir="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808040" y="201076"/>
            <a:ext cx="6569039" cy="446088"/>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808038" y="1164166"/>
            <a:ext cx="8140700" cy="3325358"/>
          </a:xfrm>
        </p:spPr>
        <p:txBody>
          <a:bodyPr/>
          <a:lstStyle>
            <a:lvl1pPr>
              <a:defRPr>
                <a:solidFill>
                  <a:schemeClr val="tx1"/>
                </a:solidFill>
              </a:defRPr>
            </a:lvl1pPr>
            <a:lvl2pPr>
              <a:defRPr sz="2000">
                <a:solidFill>
                  <a:schemeClr val="tx1"/>
                </a:solidFill>
              </a:defRPr>
            </a:lvl2pPr>
            <a:lvl3pPr>
              <a:buClr>
                <a:schemeClr val="tx2"/>
              </a:buClr>
              <a:defRPr sz="1800">
                <a:solidFill>
                  <a:schemeClr val="tx1"/>
                </a:solidFill>
              </a:defRPr>
            </a:lvl3pPr>
            <a:lvl4pPr>
              <a:defRPr sz="1800">
                <a:solidFill>
                  <a:schemeClr val="tx1"/>
                </a:solidFill>
              </a:defRPr>
            </a:lvl4pPr>
            <a:lvl5pPr>
              <a:defRPr sz="18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4"/>
          <p:cNvSpPr>
            <a:spLocks noGrp="1"/>
          </p:cNvSpPr>
          <p:nvPr>
            <p:ph type="ftr" sz="quarter" idx="10"/>
          </p:nvPr>
        </p:nvSpPr>
        <p:spPr/>
        <p:txBody>
          <a:bodyPr/>
          <a:lstStyle>
            <a:lvl1pPr>
              <a:defRPr/>
            </a:lvl1pPr>
          </a:lstStyle>
          <a:p>
            <a:pPr>
              <a:defRPr/>
            </a:pPr>
            <a:endParaRPr lang="en-US" dirty="0"/>
          </a:p>
        </p:txBody>
      </p:sp>
      <p:pic>
        <p:nvPicPr>
          <p:cNvPr id="6" name="Picture 24" descr="Small Red Square"/>
          <p:cNvPicPr>
            <a:picLocks noChangeAspect="1" noChangeArrowheads="1"/>
          </p:cNvPicPr>
          <p:nvPr userDrawn="1"/>
        </p:nvPicPr>
        <p:blipFill>
          <a:blip r:embed="rId2">
            <a:alphaModFix amt="0"/>
            <a:extLst>
              <a:ext uri="{28A0092B-C50C-407E-A947-70E740481C1C}">
                <a14:useLocalDpi xmlns:a14="http://schemas.microsoft.com/office/drawing/2010/main" val="0"/>
              </a:ext>
            </a:extLst>
          </a:blip>
          <a:srcRect/>
          <a:stretch>
            <a:fillRect/>
          </a:stretch>
        </p:blipFill>
        <p:spPr bwMode="auto">
          <a:xfrm>
            <a:off x="7535206" y="3"/>
            <a:ext cx="1608794" cy="55086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38613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0" descr="Oracle_Logo_485C.jpg                                           00104BF0Macintosh HD                   BE05FFEF:"/>
          <p:cNvPicPr>
            <a:picLocks noChangeAspect="1" noChangeArrowheads="1"/>
          </p:cNvPicPr>
          <p:nvPr userDrawn="1"/>
        </p:nvPicPr>
        <p:blipFill>
          <a:blip r:embed="rId2" cstate="print"/>
          <a:srcRect/>
          <a:stretch>
            <a:fillRect/>
          </a:stretch>
        </p:blipFill>
        <p:spPr bwMode="auto">
          <a:xfrm>
            <a:off x="914407" y="3271266"/>
            <a:ext cx="2925763" cy="275034"/>
          </a:xfrm>
          <a:prstGeom prst="rect">
            <a:avLst/>
          </a:prstGeom>
          <a:noFill/>
          <a:ln w="9525">
            <a:noFill/>
            <a:miter lim="800000"/>
            <a:headEnd/>
            <a:tailEnd/>
          </a:ln>
        </p:spPr>
      </p:pic>
      <p:sp>
        <p:nvSpPr>
          <p:cNvPr id="262220" name="Rectangle 76"/>
          <p:cNvSpPr>
            <a:spLocks noGrp="1" noChangeArrowheads="1"/>
          </p:cNvSpPr>
          <p:nvPr>
            <p:ph type="ctrTitle" sz="quarter"/>
          </p:nvPr>
        </p:nvSpPr>
        <p:spPr>
          <a:xfrm>
            <a:off x="800100" y="3609981"/>
            <a:ext cx="7772400" cy="645319"/>
          </a:xfrm>
        </p:spPr>
        <p:txBody>
          <a:bodyPr lIns="91360" tIns="45680" rIns="91360" bIns="45680" anchor="b"/>
          <a:lstStyle>
            <a:lvl1pPr>
              <a:defRPr sz="1800"/>
            </a:lvl1pPr>
          </a:lstStyle>
          <a:p>
            <a:r>
              <a:rPr lang="en-US"/>
              <a:t>Click to edit Master title style</a:t>
            </a:r>
          </a:p>
        </p:txBody>
      </p:sp>
      <p:sp>
        <p:nvSpPr>
          <p:cNvPr id="262221" name="Rectangle 77"/>
          <p:cNvSpPr>
            <a:spLocks noGrp="1" noChangeArrowheads="1"/>
          </p:cNvSpPr>
          <p:nvPr>
            <p:ph type="subTitle" sz="quarter" idx="1"/>
          </p:nvPr>
        </p:nvSpPr>
        <p:spPr>
          <a:xfrm>
            <a:off x="800100" y="4295775"/>
            <a:ext cx="6400800" cy="571500"/>
          </a:xfrm>
        </p:spPr>
        <p:txBody>
          <a:bodyPr lIns="91360" tIns="45680" rIns="91360" bIns="45680"/>
          <a:lstStyle>
            <a:lvl1pPr marL="0" indent="0">
              <a:spcBef>
                <a:spcPct val="0"/>
              </a:spcBef>
              <a:buFont typeface="Times"/>
              <a:buNone/>
              <a:defRPr sz="1600"/>
            </a:lvl1pPr>
          </a:lstStyle>
          <a:p>
            <a:r>
              <a:rPr lang="en-US"/>
              <a:t>Click to edit Master subtitle style</a:t>
            </a:r>
          </a:p>
        </p:txBody>
      </p:sp>
      <p:sp>
        <p:nvSpPr>
          <p:cNvPr id="6" name="Rectangle 71"/>
          <p:cNvSpPr>
            <a:spLocks noChangeArrowheads="1"/>
          </p:cNvSpPr>
          <p:nvPr userDrawn="1"/>
        </p:nvSpPr>
        <p:spPr bwMode="auto">
          <a:xfrm>
            <a:off x="914405" y="685801"/>
            <a:ext cx="2824163" cy="2115741"/>
          </a:xfrm>
          <a:prstGeom prst="rect">
            <a:avLst/>
          </a:prstGeom>
          <a:solidFill>
            <a:srgbClr val="ADADAD"/>
          </a:solidFill>
          <a:ln w="12700">
            <a:noFill/>
            <a:miter lim="800000"/>
            <a:headEnd/>
            <a:tailEnd/>
          </a:ln>
          <a:effectLst/>
        </p:spPr>
        <p:txBody>
          <a:bodyPr wrap="none" lIns="91360" tIns="45680" rIns="91360" bIns="45680" anchor="ctr" anchorCtr="1"/>
          <a:lstStyle/>
          <a:p>
            <a:pPr algn="ctr" eaLnBrk="0" hangingPunct="0">
              <a:defRPr/>
            </a:pPr>
            <a:r>
              <a:rPr lang="en-US" sz="1400" b="1">
                <a:solidFill>
                  <a:srgbClr val="000000"/>
                </a:solidFill>
                <a:latin typeface="Arial" charset="0"/>
                <a:ea typeface="+mn-ea"/>
                <a:cs typeface="+mn-cs"/>
              </a:rPr>
              <a:t>&lt;Insert Picture Here&gt;</a:t>
            </a:r>
          </a:p>
        </p:txBody>
      </p:sp>
      <p:pic>
        <p:nvPicPr>
          <p:cNvPr id="7" name="Picture 74" descr="Tall Red"/>
          <p:cNvPicPr>
            <a:picLocks noChangeAspect="1" noChangeArrowheads="1"/>
          </p:cNvPicPr>
          <p:nvPr userDrawn="1"/>
        </p:nvPicPr>
        <p:blipFill>
          <a:blip r:embed="rId3" cstate="print"/>
          <a:srcRect/>
          <a:stretch>
            <a:fillRect/>
          </a:stretch>
        </p:blipFill>
        <p:spPr bwMode="auto">
          <a:xfrm>
            <a:off x="0" y="685800"/>
            <a:ext cx="914400" cy="2116931"/>
          </a:xfrm>
          <a:prstGeom prst="rect">
            <a:avLst/>
          </a:prstGeom>
          <a:noFill/>
          <a:ln w="9525">
            <a:noFill/>
            <a:miter lim="800000"/>
            <a:headEnd/>
            <a:tailEnd/>
          </a:ln>
        </p:spPr>
      </p:pic>
      <p:pic>
        <p:nvPicPr>
          <p:cNvPr id="8" name="Picture 75" descr="Wide Red"/>
          <p:cNvPicPr>
            <a:picLocks noChangeAspect="1" noChangeArrowheads="1"/>
          </p:cNvPicPr>
          <p:nvPr userDrawn="1"/>
        </p:nvPicPr>
        <p:blipFill>
          <a:blip r:embed="rId4" cstate="print"/>
          <a:srcRect/>
          <a:stretch>
            <a:fillRect/>
          </a:stretch>
        </p:blipFill>
        <p:spPr bwMode="auto">
          <a:xfrm>
            <a:off x="3736982" y="685800"/>
            <a:ext cx="5407025" cy="2116931"/>
          </a:xfrm>
          <a:prstGeom prst="rect">
            <a:avLst/>
          </a:prstGeom>
          <a:noFill/>
          <a:ln w="9525">
            <a:noFill/>
            <a:miter lim="800000"/>
            <a:headEnd/>
            <a:tailEnd/>
          </a:ln>
        </p:spPr>
      </p:pic>
      <p:pic>
        <p:nvPicPr>
          <p:cNvPr id="9" name="Picture 66" descr="O_PartnerNetwork_clr"/>
          <p:cNvPicPr>
            <a:picLocks noChangeAspect="1" noChangeArrowheads="1"/>
          </p:cNvPicPr>
          <p:nvPr userDrawn="1"/>
        </p:nvPicPr>
        <p:blipFill>
          <a:blip r:embed="rId5" cstate="print"/>
          <a:srcRect/>
          <a:stretch>
            <a:fillRect/>
          </a:stretch>
        </p:blipFill>
        <p:spPr bwMode="auto">
          <a:xfrm>
            <a:off x="6264275" y="3821906"/>
            <a:ext cx="2584450" cy="1020366"/>
          </a:xfrm>
          <a:prstGeom prst="rect">
            <a:avLst/>
          </a:prstGeom>
          <a:noFill/>
          <a:ln w="9525">
            <a:noFill/>
            <a:miter lim="800000"/>
            <a:headEnd/>
            <a:tailEnd/>
          </a:ln>
        </p:spPr>
      </p:pic>
      <p:pic>
        <p:nvPicPr>
          <p:cNvPr id="10" name="Picture 53"/>
          <p:cNvPicPr>
            <a:picLocks noChangeAspect="1" noChangeArrowheads="1"/>
          </p:cNvPicPr>
          <p:nvPr userDrawn="1"/>
        </p:nvPicPr>
        <p:blipFill>
          <a:blip r:embed="rId6" cstate="print"/>
          <a:srcRect/>
          <a:stretch>
            <a:fillRect/>
          </a:stretch>
        </p:blipFill>
        <p:spPr bwMode="auto">
          <a:xfrm>
            <a:off x="911231" y="684615"/>
            <a:ext cx="2828925" cy="2116931"/>
          </a:xfrm>
          <a:prstGeom prst="rect">
            <a:avLst/>
          </a:prstGeom>
          <a:noFill/>
          <a:ln w="9525">
            <a:noFill/>
            <a:miter lim="800000"/>
            <a:headEnd/>
            <a:tailEnd/>
          </a:ln>
        </p:spPr>
      </p:pic>
    </p:spTree>
    <p:extLst>
      <p:ext uri="{BB962C8B-B14F-4D97-AF65-F5344CB8AC3E}">
        <p14:creationId xmlns:p14="http://schemas.microsoft.com/office/powerpoint/2010/main" val="1715073161"/>
      </p:ext>
    </p:extLst>
  </p:cSld>
  <p:clrMapOvr>
    <a:masterClrMapping/>
  </p:clrMapOvr>
  <p:transition>
    <p:wipe dir="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23"/>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2616638712"/>
      </p:ext>
    </p:extLst>
  </p:cSld>
  <p:clrMapOvr>
    <a:masterClrMapping/>
  </p:clrMapOvr>
  <p:transition>
    <p:wipe dir="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6804" indent="0">
              <a:buNone/>
              <a:defRPr sz="1800"/>
            </a:lvl2pPr>
            <a:lvl3pPr marL="913608" indent="0">
              <a:buNone/>
              <a:defRPr sz="1600"/>
            </a:lvl3pPr>
            <a:lvl4pPr marL="1370412" indent="0">
              <a:buNone/>
              <a:defRPr sz="1400"/>
            </a:lvl4pPr>
            <a:lvl5pPr marL="1827216" indent="0">
              <a:buNone/>
              <a:defRPr sz="1400"/>
            </a:lvl5pPr>
            <a:lvl6pPr marL="2284020" indent="0">
              <a:buNone/>
              <a:defRPr sz="1400"/>
            </a:lvl6pPr>
            <a:lvl7pPr marL="2740824" indent="0">
              <a:buNone/>
              <a:defRPr sz="1400"/>
            </a:lvl7pPr>
            <a:lvl8pPr marL="3197628" indent="0">
              <a:buNone/>
              <a:defRPr sz="1400"/>
            </a:lvl8pPr>
            <a:lvl9pPr marL="3654432" indent="0">
              <a:buNone/>
              <a:defRPr sz="1400"/>
            </a:lvl9pPr>
          </a:lstStyle>
          <a:p>
            <a:pPr lvl="0"/>
            <a:r>
              <a:rPr lang="en-US" smtClean="0"/>
              <a:t>Click to edit Master text styles</a:t>
            </a:r>
          </a:p>
        </p:txBody>
      </p:sp>
      <p:sp>
        <p:nvSpPr>
          <p:cNvPr id="4" name="Rectangle 23"/>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2186715384"/>
      </p:ext>
    </p:extLst>
  </p:cSld>
  <p:clrMapOvr>
    <a:masterClrMapping/>
  </p:clrMapOvr>
  <p:transition>
    <p:wipe dir="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76305" y="1200150"/>
            <a:ext cx="3692525" cy="3257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721234" y="1200150"/>
            <a:ext cx="3692525" cy="3257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3"/>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1993687312"/>
      </p:ext>
    </p:extLst>
  </p:cSld>
  <p:clrMapOvr>
    <a:masterClrMapping/>
  </p:clrMapOvr>
  <p:transition>
    <p:wipe dir="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6804" indent="0">
              <a:buNone/>
              <a:defRPr sz="2000" b="1"/>
            </a:lvl2pPr>
            <a:lvl3pPr marL="913608" indent="0">
              <a:buNone/>
              <a:defRPr sz="1800" b="1"/>
            </a:lvl3pPr>
            <a:lvl4pPr marL="1370412" indent="0">
              <a:buNone/>
              <a:defRPr sz="1600" b="1"/>
            </a:lvl4pPr>
            <a:lvl5pPr marL="1827216" indent="0">
              <a:buNone/>
              <a:defRPr sz="1600" b="1"/>
            </a:lvl5pPr>
            <a:lvl6pPr marL="2284020" indent="0">
              <a:buNone/>
              <a:defRPr sz="1600" b="1"/>
            </a:lvl6pPr>
            <a:lvl7pPr marL="2740824" indent="0">
              <a:buNone/>
              <a:defRPr sz="1600" b="1"/>
            </a:lvl7pPr>
            <a:lvl8pPr marL="3197628" indent="0">
              <a:buNone/>
              <a:defRPr sz="1600" b="1"/>
            </a:lvl8pPr>
            <a:lvl9pPr marL="3654432"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2" y="1151335"/>
            <a:ext cx="4041775" cy="479822"/>
          </a:xfrm>
        </p:spPr>
        <p:txBody>
          <a:bodyPr anchor="b"/>
          <a:lstStyle>
            <a:lvl1pPr marL="0" indent="0">
              <a:buNone/>
              <a:defRPr sz="2400" b="1"/>
            </a:lvl1pPr>
            <a:lvl2pPr marL="456804" indent="0">
              <a:buNone/>
              <a:defRPr sz="2000" b="1"/>
            </a:lvl2pPr>
            <a:lvl3pPr marL="913608" indent="0">
              <a:buNone/>
              <a:defRPr sz="1800" b="1"/>
            </a:lvl3pPr>
            <a:lvl4pPr marL="1370412" indent="0">
              <a:buNone/>
              <a:defRPr sz="1600" b="1"/>
            </a:lvl4pPr>
            <a:lvl5pPr marL="1827216" indent="0">
              <a:buNone/>
              <a:defRPr sz="1600" b="1"/>
            </a:lvl5pPr>
            <a:lvl6pPr marL="2284020" indent="0">
              <a:buNone/>
              <a:defRPr sz="1600" b="1"/>
            </a:lvl6pPr>
            <a:lvl7pPr marL="2740824" indent="0">
              <a:buNone/>
              <a:defRPr sz="1600" b="1"/>
            </a:lvl7pPr>
            <a:lvl8pPr marL="3197628" indent="0">
              <a:buNone/>
              <a:defRPr sz="1600" b="1"/>
            </a:lvl8pPr>
            <a:lvl9pPr marL="3654432"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2"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3"/>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3279911374"/>
      </p:ext>
    </p:extLst>
  </p:cSld>
  <p:clrMapOvr>
    <a:masterClrMapping/>
  </p:clrMapOvr>
  <p:transition>
    <p:wipe dir="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3"/>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4082857549"/>
      </p:ext>
    </p:extLst>
  </p:cSld>
  <p:clrMapOvr>
    <a:masterClrMapping/>
  </p:clrMapOvr>
  <p:transition>
    <p:wipe dir="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3"/>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3986071325"/>
      </p:ext>
    </p:extLst>
  </p:cSld>
  <p:clrMapOvr>
    <a:masterClrMapping/>
  </p:clrMapOvr>
  <p:transition>
    <p:wipe dir="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6"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94"/>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6" y="1076328"/>
            <a:ext cx="3008313" cy="3518297"/>
          </a:xfrm>
        </p:spPr>
        <p:txBody>
          <a:bodyPr/>
          <a:lstStyle>
            <a:lvl1pPr marL="0" indent="0">
              <a:buNone/>
              <a:defRPr sz="1400"/>
            </a:lvl1pPr>
            <a:lvl2pPr marL="456804" indent="0">
              <a:buNone/>
              <a:defRPr sz="1200"/>
            </a:lvl2pPr>
            <a:lvl3pPr marL="913608" indent="0">
              <a:buNone/>
              <a:defRPr sz="1000"/>
            </a:lvl3pPr>
            <a:lvl4pPr marL="1370412" indent="0">
              <a:buNone/>
              <a:defRPr sz="900"/>
            </a:lvl4pPr>
            <a:lvl5pPr marL="1827216" indent="0">
              <a:buNone/>
              <a:defRPr sz="900"/>
            </a:lvl5pPr>
            <a:lvl6pPr marL="2284020" indent="0">
              <a:buNone/>
              <a:defRPr sz="900"/>
            </a:lvl6pPr>
            <a:lvl7pPr marL="2740824" indent="0">
              <a:buNone/>
              <a:defRPr sz="900"/>
            </a:lvl7pPr>
            <a:lvl8pPr marL="3197628" indent="0">
              <a:buNone/>
              <a:defRPr sz="900"/>
            </a:lvl8pPr>
            <a:lvl9pPr marL="3654432" indent="0">
              <a:buNone/>
              <a:defRPr sz="900"/>
            </a:lvl9pPr>
          </a:lstStyle>
          <a:p>
            <a:pPr lvl="0"/>
            <a:r>
              <a:rPr lang="en-US" smtClean="0"/>
              <a:t>Click to edit Master text styles</a:t>
            </a:r>
          </a:p>
        </p:txBody>
      </p:sp>
      <p:sp>
        <p:nvSpPr>
          <p:cNvPr id="5" name="Rectangle 23"/>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3443581497"/>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Footer Placeholder 4"/>
          <p:cNvSpPr>
            <a:spLocks noGrp="1"/>
          </p:cNvSpPr>
          <p:nvPr>
            <p:ph type="ftr" sz="quarter" idx="10"/>
          </p:nvPr>
        </p:nvSpPr>
        <p:spPr/>
        <p:txBody>
          <a:bodyPr/>
          <a:lstStyle>
            <a:lvl1pPr>
              <a:defRPr/>
            </a:lvl1pPr>
          </a:lstStyle>
          <a:p>
            <a:pPr>
              <a:defRPr/>
            </a:pPr>
            <a:endParaRPr lang="en-US" dirty="0"/>
          </a:p>
        </p:txBody>
      </p:sp>
    </p:spTree>
    <p:extLst>
      <p:ext uri="{BB962C8B-B14F-4D97-AF65-F5344CB8AC3E}">
        <p14:creationId xmlns:p14="http://schemas.microsoft.com/office/powerpoint/2010/main" val="8708824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6804" indent="0">
              <a:buNone/>
              <a:defRPr sz="2800"/>
            </a:lvl2pPr>
            <a:lvl3pPr marL="913608" indent="0">
              <a:buNone/>
              <a:defRPr sz="2400"/>
            </a:lvl3pPr>
            <a:lvl4pPr marL="1370412" indent="0">
              <a:buNone/>
              <a:defRPr sz="2000"/>
            </a:lvl4pPr>
            <a:lvl5pPr marL="1827216" indent="0">
              <a:buNone/>
              <a:defRPr sz="2000"/>
            </a:lvl5pPr>
            <a:lvl6pPr marL="2284020" indent="0">
              <a:buNone/>
              <a:defRPr sz="2000"/>
            </a:lvl6pPr>
            <a:lvl7pPr marL="2740824" indent="0">
              <a:buNone/>
              <a:defRPr sz="2000"/>
            </a:lvl7pPr>
            <a:lvl8pPr marL="3197628" indent="0">
              <a:buNone/>
              <a:defRPr sz="2000"/>
            </a:lvl8pPr>
            <a:lvl9pPr marL="3654432" indent="0">
              <a:buNone/>
              <a:defRPr sz="2000"/>
            </a:lvl9pPr>
          </a:lstStyle>
          <a:p>
            <a:pPr lvl="0"/>
            <a:endParaRPr lang="en-US" noProof="0" smtClean="0"/>
          </a:p>
        </p:txBody>
      </p:sp>
      <p:sp>
        <p:nvSpPr>
          <p:cNvPr id="4" name="Text Placeholder 3"/>
          <p:cNvSpPr>
            <a:spLocks noGrp="1"/>
          </p:cNvSpPr>
          <p:nvPr>
            <p:ph type="body" sz="half" idx="2"/>
          </p:nvPr>
        </p:nvSpPr>
        <p:spPr>
          <a:xfrm>
            <a:off x="1792288" y="4025509"/>
            <a:ext cx="5486400" cy="603647"/>
          </a:xfrm>
        </p:spPr>
        <p:txBody>
          <a:bodyPr/>
          <a:lstStyle>
            <a:lvl1pPr marL="0" indent="0">
              <a:buNone/>
              <a:defRPr sz="1400"/>
            </a:lvl1pPr>
            <a:lvl2pPr marL="456804" indent="0">
              <a:buNone/>
              <a:defRPr sz="1200"/>
            </a:lvl2pPr>
            <a:lvl3pPr marL="913608" indent="0">
              <a:buNone/>
              <a:defRPr sz="1000"/>
            </a:lvl3pPr>
            <a:lvl4pPr marL="1370412" indent="0">
              <a:buNone/>
              <a:defRPr sz="900"/>
            </a:lvl4pPr>
            <a:lvl5pPr marL="1827216" indent="0">
              <a:buNone/>
              <a:defRPr sz="900"/>
            </a:lvl5pPr>
            <a:lvl6pPr marL="2284020" indent="0">
              <a:buNone/>
              <a:defRPr sz="900"/>
            </a:lvl6pPr>
            <a:lvl7pPr marL="2740824" indent="0">
              <a:buNone/>
              <a:defRPr sz="900"/>
            </a:lvl7pPr>
            <a:lvl8pPr marL="3197628" indent="0">
              <a:buNone/>
              <a:defRPr sz="900"/>
            </a:lvl8pPr>
            <a:lvl9pPr marL="3654432" indent="0">
              <a:buNone/>
              <a:defRPr sz="900"/>
            </a:lvl9pPr>
          </a:lstStyle>
          <a:p>
            <a:pPr lvl="0"/>
            <a:r>
              <a:rPr lang="en-US" smtClean="0"/>
              <a:t>Click to edit Master text styles</a:t>
            </a:r>
          </a:p>
        </p:txBody>
      </p:sp>
      <p:sp>
        <p:nvSpPr>
          <p:cNvPr id="5" name="Rectangle 23"/>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222701204"/>
      </p:ext>
    </p:extLst>
  </p:cSld>
  <p:clrMapOvr>
    <a:masterClrMapping/>
  </p:clrMapOvr>
  <p:transition>
    <p:wipe dir="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3"/>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2718820313"/>
      </p:ext>
    </p:extLst>
  </p:cSld>
  <p:clrMapOvr>
    <a:masterClrMapping/>
  </p:clrMapOvr>
  <p:transition>
    <p:wipe dir="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291709"/>
            <a:ext cx="1898650" cy="416599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76300" y="291709"/>
            <a:ext cx="5543550" cy="416599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3"/>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269300554"/>
      </p:ext>
    </p:extLst>
  </p:cSld>
  <p:clrMapOvr>
    <a:masterClrMapping/>
  </p:clrMapOvr>
  <p:transition>
    <p:wipe dir="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889000" y="291703"/>
            <a:ext cx="7581900" cy="642938"/>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876300" y="1200150"/>
            <a:ext cx="7537450" cy="3257550"/>
          </a:xfrm>
        </p:spPr>
        <p:txBody>
          <a:bodyPr/>
          <a:lstStyle/>
          <a:p>
            <a:pPr lvl="0"/>
            <a:endParaRPr lang="en-US" noProof="0" smtClean="0"/>
          </a:p>
        </p:txBody>
      </p:sp>
      <p:sp>
        <p:nvSpPr>
          <p:cNvPr id="4" name="Rectangle 23"/>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801444782"/>
      </p:ext>
    </p:extLst>
  </p:cSld>
  <p:clrMapOvr>
    <a:masterClrMapping/>
  </p:clrMapOvr>
  <p:transition>
    <p:wipe dir="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0" descr="Oracle_Logo_485C.jpg                                           00104BF0Macintosh HD                   BE05FFEF:"/>
          <p:cNvPicPr>
            <a:picLocks noChangeAspect="1" noChangeArrowheads="1"/>
          </p:cNvPicPr>
          <p:nvPr userDrawn="1"/>
        </p:nvPicPr>
        <p:blipFill>
          <a:blip r:embed="rId2"/>
          <a:srcRect/>
          <a:stretch>
            <a:fillRect/>
          </a:stretch>
        </p:blipFill>
        <p:spPr bwMode="auto">
          <a:xfrm>
            <a:off x="863604" y="3273029"/>
            <a:ext cx="2925763" cy="275034"/>
          </a:xfrm>
          <a:prstGeom prst="rect">
            <a:avLst/>
          </a:prstGeom>
          <a:noFill/>
          <a:ln w="9525">
            <a:noFill/>
            <a:miter lim="800000"/>
            <a:headEnd/>
            <a:tailEnd/>
          </a:ln>
        </p:spPr>
      </p:pic>
      <p:pic>
        <p:nvPicPr>
          <p:cNvPr id="5" name="Picture 124" descr="&#10;OOW_PPT_1.jpg                                                  00761B4AMacintosh HD                   C562B828:"/>
          <p:cNvPicPr>
            <a:picLocks noChangeAspect="1" noChangeArrowheads="1"/>
          </p:cNvPicPr>
          <p:nvPr userDrawn="1"/>
        </p:nvPicPr>
        <p:blipFill>
          <a:blip r:embed="rId3"/>
          <a:srcRect/>
          <a:stretch>
            <a:fillRect/>
          </a:stretch>
        </p:blipFill>
        <p:spPr bwMode="auto">
          <a:xfrm>
            <a:off x="0" y="689373"/>
            <a:ext cx="9145588" cy="2126456"/>
          </a:xfrm>
          <a:prstGeom prst="rect">
            <a:avLst/>
          </a:prstGeom>
          <a:noFill/>
          <a:ln w="9525">
            <a:noFill/>
            <a:miter lim="800000"/>
            <a:headEnd/>
            <a:tailEnd/>
          </a:ln>
        </p:spPr>
      </p:pic>
      <p:sp>
        <p:nvSpPr>
          <p:cNvPr id="262220" name="Rectangle 76"/>
          <p:cNvSpPr>
            <a:spLocks noGrp="1" noChangeArrowheads="1"/>
          </p:cNvSpPr>
          <p:nvPr>
            <p:ph type="ctrTitle" sz="quarter"/>
          </p:nvPr>
        </p:nvSpPr>
        <p:spPr>
          <a:xfrm>
            <a:off x="800100" y="3609979"/>
            <a:ext cx="7772400" cy="645319"/>
          </a:xfrm>
        </p:spPr>
        <p:txBody>
          <a:bodyPr lIns="91360" tIns="45680" rIns="91360" bIns="45680" anchor="b"/>
          <a:lstStyle>
            <a:lvl1pPr>
              <a:defRPr sz="1800"/>
            </a:lvl1pPr>
          </a:lstStyle>
          <a:p>
            <a:r>
              <a:rPr lang="en-US"/>
              <a:t>Click to edit Master title style</a:t>
            </a:r>
          </a:p>
        </p:txBody>
      </p:sp>
      <p:sp>
        <p:nvSpPr>
          <p:cNvPr id="262221" name="Rectangle 77"/>
          <p:cNvSpPr>
            <a:spLocks noGrp="1" noChangeArrowheads="1"/>
          </p:cNvSpPr>
          <p:nvPr>
            <p:ph type="subTitle" sz="quarter" idx="1"/>
          </p:nvPr>
        </p:nvSpPr>
        <p:spPr>
          <a:xfrm>
            <a:off x="800100" y="4295775"/>
            <a:ext cx="6400800" cy="571500"/>
          </a:xfrm>
        </p:spPr>
        <p:txBody>
          <a:bodyPr lIns="91360" tIns="45680" rIns="91360" bIns="45680"/>
          <a:lstStyle>
            <a:lvl1pPr marL="0" indent="0">
              <a:spcBef>
                <a:spcPct val="0"/>
              </a:spcBef>
              <a:buFont typeface="Times" pitchFamily="-105" charset="0"/>
              <a:buNone/>
              <a:defRPr sz="1600"/>
            </a:lvl1pPr>
          </a:lstStyle>
          <a:p>
            <a:r>
              <a:rPr lang="en-US"/>
              <a:t>Click to edit Master subtitle style</a:t>
            </a:r>
          </a:p>
        </p:txBody>
      </p:sp>
    </p:spTree>
    <p:extLst>
      <p:ext uri="{BB962C8B-B14F-4D97-AF65-F5344CB8AC3E}">
        <p14:creationId xmlns:p14="http://schemas.microsoft.com/office/powerpoint/2010/main" val="229625254"/>
      </p:ext>
    </p:extLst>
  </p:cSld>
  <p:clrMapOvr>
    <a:masterClrMapping/>
  </p:clrMapOvr>
  <p:transition>
    <p:wipe dir="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3"/>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3788951194"/>
      </p:ext>
    </p:extLst>
  </p:cSld>
  <p:clrMapOvr>
    <a:masterClrMapping/>
  </p:clrMapOvr>
  <p:transition>
    <p:wipe dir="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6804" indent="0">
              <a:buNone/>
              <a:defRPr sz="1800"/>
            </a:lvl2pPr>
            <a:lvl3pPr marL="913608" indent="0">
              <a:buNone/>
              <a:defRPr sz="1600"/>
            </a:lvl3pPr>
            <a:lvl4pPr marL="1370412" indent="0">
              <a:buNone/>
              <a:defRPr sz="1400"/>
            </a:lvl4pPr>
            <a:lvl5pPr marL="1827216" indent="0">
              <a:buNone/>
              <a:defRPr sz="1400"/>
            </a:lvl5pPr>
            <a:lvl6pPr marL="2284020" indent="0">
              <a:buNone/>
              <a:defRPr sz="1400"/>
            </a:lvl6pPr>
            <a:lvl7pPr marL="2740824" indent="0">
              <a:buNone/>
              <a:defRPr sz="1400"/>
            </a:lvl7pPr>
            <a:lvl8pPr marL="3197628" indent="0">
              <a:buNone/>
              <a:defRPr sz="1400"/>
            </a:lvl8pPr>
            <a:lvl9pPr marL="3654432" indent="0">
              <a:buNone/>
              <a:defRPr sz="1400"/>
            </a:lvl9pPr>
          </a:lstStyle>
          <a:p>
            <a:pPr lvl="0"/>
            <a:r>
              <a:rPr lang="en-US" smtClean="0"/>
              <a:t>Click to edit Master text styles</a:t>
            </a:r>
          </a:p>
        </p:txBody>
      </p:sp>
      <p:sp>
        <p:nvSpPr>
          <p:cNvPr id="4" name="Rectangle 23"/>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1424193514"/>
      </p:ext>
    </p:extLst>
  </p:cSld>
  <p:clrMapOvr>
    <a:masterClrMapping/>
  </p:clrMapOvr>
  <p:transition>
    <p:wipe dir="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76304" y="1200150"/>
            <a:ext cx="3692525" cy="3257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1230" y="1200150"/>
            <a:ext cx="3692525" cy="3257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3"/>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2230347402"/>
      </p:ext>
    </p:extLst>
  </p:cSld>
  <p:clrMapOvr>
    <a:masterClrMapping/>
  </p:clrMapOvr>
  <p:transition>
    <p:wipe dir="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6804" indent="0">
              <a:buNone/>
              <a:defRPr sz="2000" b="1"/>
            </a:lvl2pPr>
            <a:lvl3pPr marL="913608" indent="0">
              <a:buNone/>
              <a:defRPr sz="1800" b="1"/>
            </a:lvl3pPr>
            <a:lvl4pPr marL="1370412" indent="0">
              <a:buNone/>
              <a:defRPr sz="1600" b="1"/>
            </a:lvl4pPr>
            <a:lvl5pPr marL="1827216" indent="0">
              <a:buNone/>
              <a:defRPr sz="1600" b="1"/>
            </a:lvl5pPr>
            <a:lvl6pPr marL="2284020" indent="0">
              <a:buNone/>
              <a:defRPr sz="1600" b="1"/>
            </a:lvl6pPr>
            <a:lvl7pPr marL="2740824" indent="0">
              <a:buNone/>
              <a:defRPr sz="1600" b="1"/>
            </a:lvl7pPr>
            <a:lvl8pPr marL="3197628" indent="0">
              <a:buNone/>
              <a:defRPr sz="1600" b="1"/>
            </a:lvl8pPr>
            <a:lvl9pPr marL="3654432"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6804" indent="0">
              <a:buNone/>
              <a:defRPr sz="2000" b="1"/>
            </a:lvl2pPr>
            <a:lvl3pPr marL="913608" indent="0">
              <a:buNone/>
              <a:defRPr sz="1800" b="1"/>
            </a:lvl3pPr>
            <a:lvl4pPr marL="1370412" indent="0">
              <a:buNone/>
              <a:defRPr sz="1600" b="1"/>
            </a:lvl4pPr>
            <a:lvl5pPr marL="1827216" indent="0">
              <a:buNone/>
              <a:defRPr sz="1600" b="1"/>
            </a:lvl5pPr>
            <a:lvl6pPr marL="2284020" indent="0">
              <a:buNone/>
              <a:defRPr sz="1600" b="1"/>
            </a:lvl6pPr>
            <a:lvl7pPr marL="2740824" indent="0">
              <a:buNone/>
              <a:defRPr sz="1600" b="1"/>
            </a:lvl7pPr>
            <a:lvl8pPr marL="3197628" indent="0">
              <a:buNone/>
              <a:defRPr sz="1600" b="1"/>
            </a:lvl8pPr>
            <a:lvl9pPr marL="3654432"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3"/>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111801561"/>
      </p:ext>
    </p:extLst>
  </p:cSld>
  <p:clrMapOvr>
    <a:masterClrMapping/>
  </p:clrMapOvr>
  <p:transition>
    <p:wipe dir="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3"/>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1874853421"/>
      </p:ext>
    </p:extLst>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endParaRPr lang="en-US" dirty="0"/>
          </a:p>
        </p:txBody>
      </p:sp>
    </p:spTree>
    <p:extLst>
      <p:ext uri="{BB962C8B-B14F-4D97-AF65-F5344CB8AC3E}">
        <p14:creationId xmlns:p14="http://schemas.microsoft.com/office/powerpoint/2010/main" val="15269702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3"/>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2515846752"/>
      </p:ext>
    </p:extLst>
  </p:cSld>
  <p:clrMapOvr>
    <a:masterClrMapping/>
  </p:clrMapOvr>
  <p:transition>
    <p:wipe dir="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92"/>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lvl1pPr>
            <a:lvl2pPr marL="456804" indent="0">
              <a:buNone/>
              <a:defRPr sz="1200"/>
            </a:lvl2pPr>
            <a:lvl3pPr marL="913608" indent="0">
              <a:buNone/>
              <a:defRPr sz="1000"/>
            </a:lvl3pPr>
            <a:lvl4pPr marL="1370412" indent="0">
              <a:buNone/>
              <a:defRPr sz="900"/>
            </a:lvl4pPr>
            <a:lvl5pPr marL="1827216" indent="0">
              <a:buNone/>
              <a:defRPr sz="900"/>
            </a:lvl5pPr>
            <a:lvl6pPr marL="2284020" indent="0">
              <a:buNone/>
              <a:defRPr sz="900"/>
            </a:lvl6pPr>
            <a:lvl7pPr marL="2740824" indent="0">
              <a:buNone/>
              <a:defRPr sz="900"/>
            </a:lvl7pPr>
            <a:lvl8pPr marL="3197628" indent="0">
              <a:buNone/>
              <a:defRPr sz="900"/>
            </a:lvl8pPr>
            <a:lvl9pPr marL="3654432" indent="0">
              <a:buNone/>
              <a:defRPr sz="900"/>
            </a:lvl9pPr>
          </a:lstStyle>
          <a:p>
            <a:pPr lvl="0"/>
            <a:r>
              <a:rPr lang="en-US" smtClean="0"/>
              <a:t>Click to edit Master text styles</a:t>
            </a:r>
          </a:p>
        </p:txBody>
      </p:sp>
      <p:sp>
        <p:nvSpPr>
          <p:cNvPr id="5" name="Rectangle 23"/>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3322663243"/>
      </p:ext>
    </p:extLst>
  </p:cSld>
  <p:clrMapOvr>
    <a:masterClrMapping/>
  </p:clrMapOvr>
  <p:transition>
    <p:wipe dir="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6804" indent="0">
              <a:buNone/>
              <a:defRPr sz="2800"/>
            </a:lvl2pPr>
            <a:lvl3pPr marL="913608" indent="0">
              <a:buNone/>
              <a:defRPr sz="2400"/>
            </a:lvl3pPr>
            <a:lvl4pPr marL="1370412" indent="0">
              <a:buNone/>
              <a:defRPr sz="2000"/>
            </a:lvl4pPr>
            <a:lvl5pPr marL="1827216" indent="0">
              <a:buNone/>
              <a:defRPr sz="2000"/>
            </a:lvl5pPr>
            <a:lvl6pPr marL="2284020" indent="0">
              <a:buNone/>
              <a:defRPr sz="2000"/>
            </a:lvl6pPr>
            <a:lvl7pPr marL="2740824" indent="0">
              <a:buNone/>
              <a:defRPr sz="2000"/>
            </a:lvl7pPr>
            <a:lvl8pPr marL="3197628" indent="0">
              <a:buNone/>
              <a:defRPr sz="2000"/>
            </a:lvl8pPr>
            <a:lvl9pPr marL="3654432" indent="0">
              <a:buNone/>
              <a:defRPr sz="2000"/>
            </a:lvl9pPr>
          </a:lstStyle>
          <a:p>
            <a:pPr lvl="0"/>
            <a:endParaRPr lang="en-US" noProof="0" smtClean="0"/>
          </a:p>
        </p:txBody>
      </p:sp>
      <p:sp>
        <p:nvSpPr>
          <p:cNvPr id="4" name="Text Placeholder 3"/>
          <p:cNvSpPr>
            <a:spLocks noGrp="1"/>
          </p:cNvSpPr>
          <p:nvPr>
            <p:ph type="body" sz="half" idx="2"/>
          </p:nvPr>
        </p:nvSpPr>
        <p:spPr>
          <a:xfrm>
            <a:off x="1792288" y="4025507"/>
            <a:ext cx="5486400" cy="603647"/>
          </a:xfrm>
        </p:spPr>
        <p:txBody>
          <a:bodyPr/>
          <a:lstStyle>
            <a:lvl1pPr marL="0" indent="0">
              <a:buNone/>
              <a:defRPr sz="1400"/>
            </a:lvl1pPr>
            <a:lvl2pPr marL="456804" indent="0">
              <a:buNone/>
              <a:defRPr sz="1200"/>
            </a:lvl2pPr>
            <a:lvl3pPr marL="913608" indent="0">
              <a:buNone/>
              <a:defRPr sz="1000"/>
            </a:lvl3pPr>
            <a:lvl4pPr marL="1370412" indent="0">
              <a:buNone/>
              <a:defRPr sz="900"/>
            </a:lvl4pPr>
            <a:lvl5pPr marL="1827216" indent="0">
              <a:buNone/>
              <a:defRPr sz="900"/>
            </a:lvl5pPr>
            <a:lvl6pPr marL="2284020" indent="0">
              <a:buNone/>
              <a:defRPr sz="900"/>
            </a:lvl6pPr>
            <a:lvl7pPr marL="2740824" indent="0">
              <a:buNone/>
              <a:defRPr sz="900"/>
            </a:lvl7pPr>
            <a:lvl8pPr marL="3197628" indent="0">
              <a:buNone/>
              <a:defRPr sz="900"/>
            </a:lvl8pPr>
            <a:lvl9pPr marL="3654432" indent="0">
              <a:buNone/>
              <a:defRPr sz="900"/>
            </a:lvl9pPr>
          </a:lstStyle>
          <a:p>
            <a:pPr lvl="0"/>
            <a:r>
              <a:rPr lang="en-US" smtClean="0"/>
              <a:t>Click to edit Master text styles</a:t>
            </a:r>
          </a:p>
        </p:txBody>
      </p:sp>
      <p:sp>
        <p:nvSpPr>
          <p:cNvPr id="5" name="Rectangle 23"/>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2653912420"/>
      </p:ext>
    </p:extLst>
  </p:cSld>
  <p:clrMapOvr>
    <a:masterClrMapping/>
  </p:clrMapOvr>
  <p:transition>
    <p:wipe dir="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3"/>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1842558255"/>
      </p:ext>
    </p:extLst>
  </p:cSld>
  <p:clrMapOvr>
    <a:masterClrMapping/>
  </p:clrMapOvr>
  <p:transition>
    <p:wipe dir="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291707"/>
            <a:ext cx="1898650" cy="416599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76300" y="291707"/>
            <a:ext cx="5543550" cy="416599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3"/>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2490723118"/>
      </p:ext>
    </p:extLst>
  </p:cSld>
  <p:clrMapOvr>
    <a:masterClrMapping/>
  </p:clrMapOvr>
  <p:transition>
    <p:wipe dir="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889000" y="291703"/>
            <a:ext cx="7581900" cy="642938"/>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876300" y="1200150"/>
            <a:ext cx="7537450" cy="3257550"/>
          </a:xfrm>
        </p:spPr>
        <p:txBody>
          <a:bodyPr/>
          <a:lstStyle/>
          <a:p>
            <a:pPr lvl="0"/>
            <a:endParaRPr lang="en-US" noProof="0" smtClean="0"/>
          </a:p>
        </p:txBody>
      </p:sp>
      <p:sp>
        <p:nvSpPr>
          <p:cNvPr id="4" name="Rectangle 23"/>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1022192649"/>
      </p:ext>
    </p:extLst>
  </p:cSld>
  <p:clrMapOvr>
    <a:masterClrMapping/>
  </p:clrMapOvr>
  <p:transition>
    <p:wipe dir="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304803" y="285750"/>
            <a:ext cx="8607425" cy="400050"/>
          </a:xfrm>
        </p:spPr>
        <p:txBody>
          <a:bodyPr/>
          <a:lstStyle/>
          <a:p>
            <a:r>
              <a:rPr lang="en-US" smtClean="0"/>
              <a:t>Click to edit Master title style</a:t>
            </a:r>
            <a:endParaRPr lang="en-US"/>
          </a:p>
        </p:txBody>
      </p:sp>
      <p:sp>
        <p:nvSpPr>
          <p:cNvPr id="3" name="ClipArt Placeholder 2"/>
          <p:cNvSpPr>
            <a:spLocks noGrp="1"/>
          </p:cNvSpPr>
          <p:nvPr>
            <p:ph type="clipArt" sz="half" idx="1"/>
          </p:nvPr>
        </p:nvSpPr>
        <p:spPr>
          <a:xfrm>
            <a:off x="304800" y="971550"/>
            <a:ext cx="4267200" cy="3486150"/>
          </a:xfrm>
        </p:spPr>
        <p:txBody>
          <a:bodyPr/>
          <a:lstStyle/>
          <a:p>
            <a:pPr lvl="0"/>
            <a:endParaRPr lang="en-US" noProof="0"/>
          </a:p>
        </p:txBody>
      </p:sp>
      <p:sp>
        <p:nvSpPr>
          <p:cNvPr id="4" name="Text Placeholder 3"/>
          <p:cNvSpPr>
            <a:spLocks noGrp="1"/>
          </p:cNvSpPr>
          <p:nvPr>
            <p:ph type="body" sz="half" idx="2"/>
          </p:nvPr>
        </p:nvSpPr>
        <p:spPr>
          <a:xfrm>
            <a:off x="4724400" y="971550"/>
            <a:ext cx="4267200" cy="34861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734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304803" y="285750"/>
            <a:ext cx="8607425" cy="40005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4800" y="971550"/>
            <a:ext cx="4267200" cy="34861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724400" y="971550"/>
            <a:ext cx="4267200" cy="3486150"/>
          </a:xfrm>
        </p:spPr>
        <p:txBody>
          <a:bodyPr/>
          <a:lstStyle/>
          <a:p>
            <a:pPr lvl="0"/>
            <a:endParaRPr lang="en-US" noProof="0"/>
          </a:p>
        </p:txBody>
      </p:sp>
    </p:spTree>
    <p:extLst>
      <p:ext uri="{BB962C8B-B14F-4D97-AF65-F5344CB8AC3E}">
        <p14:creationId xmlns:p14="http://schemas.microsoft.com/office/powerpoint/2010/main" val="23007336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44637" y="3256360"/>
            <a:ext cx="2227964" cy="278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4" descr="Tall Red"/>
          <p:cNvPicPr>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85205"/>
            <a:ext cx="1144637" cy="2118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5" descr="Wide Red"/>
          <p:cNvPicPr>
            <a:picLocks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262483" y="685205"/>
            <a:ext cx="5881517" cy="2118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1"/>
          <p:cNvSpPr>
            <a:spLocks noChangeAspect="1" noChangeArrowheads="1"/>
          </p:cNvSpPr>
          <p:nvPr userDrawn="1"/>
        </p:nvSpPr>
        <p:spPr bwMode="auto">
          <a:xfrm>
            <a:off x="1144637" y="685800"/>
            <a:ext cx="2118441" cy="2118717"/>
          </a:xfrm>
          <a:prstGeom prst="rect">
            <a:avLst/>
          </a:prstGeom>
          <a:solidFill>
            <a:schemeClr val="accent2"/>
          </a:solidFill>
          <a:ln w="9525">
            <a:noFill/>
            <a:miter lim="800000"/>
            <a:headEnd/>
            <a:tailEnd/>
          </a:ln>
          <a:effectLst/>
        </p:spPr>
        <p:txBody>
          <a:bodyPr lIns="34519" tIns="17260" rIns="34519" bIns="17260" anchor="ctr"/>
          <a:lstStyle/>
          <a:p>
            <a:pPr algn="ctr" eaLnBrk="0" hangingPunct="0">
              <a:defRPr/>
            </a:pPr>
            <a:r>
              <a:rPr lang="en-US" sz="1500" b="1">
                <a:solidFill>
                  <a:srgbClr val="000000"/>
                </a:solidFill>
                <a:latin typeface="Arial" charset="0"/>
                <a:ea typeface="ＭＳ Ｐゴシック" pitchFamily="1" charset="-128"/>
                <a:cs typeface="+mn-cs"/>
              </a:rPr>
              <a:t>&lt;Insert Picture Here&gt;</a:t>
            </a:r>
            <a:endParaRPr lang="en-US" sz="1500">
              <a:solidFill>
                <a:srgbClr val="000000"/>
              </a:solidFill>
              <a:latin typeface="Arial" charset="0"/>
              <a:ea typeface="ＭＳ Ｐゴシック" pitchFamily="1" charset="-128"/>
              <a:cs typeface="+mn-cs"/>
            </a:endParaRPr>
          </a:p>
        </p:txBody>
      </p:sp>
      <p:sp>
        <p:nvSpPr>
          <p:cNvPr id="262220" name="Rectangle 76"/>
          <p:cNvSpPr>
            <a:spLocks noGrp="1" noChangeArrowheads="1"/>
          </p:cNvSpPr>
          <p:nvPr>
            <p:ph type="ctrTitle" sz="quarter"/>
          </p:nvPr>
        </p:nvSpPr>
        <p:spPr>
          <a:xfrm>
            <a:off x="371427" y="1351360"/>
            <a:ext cx="2657129" cy="242292"/>
          </a:xfrm>
        </p:spPr>
        <p:txBody>
          <a:bodyPr lIns="34281" tIns="17140" rIns="34281" bIns="17140" anchor="b"/>
          <a:lstStyle>
            <a:lvl1pPr>
              <a:defRPr sz="900"/>
            </a:lvl1pPr>
          </a:lstStyle>
          <a:p>
            <a:r>
              <a:rPr lang="en-US"/>
              <a:t>Click to edit Master title style</a:t>
            </a:r>
          </a:p>
        </p:txBody>
      </p:sp>
      <p:sp>
        <p:nvSpPr>
          <p:cNvPr id="262221" name="Rectangle 77"/>
          <p:cNvSpPr>
            <a:spLocks noGrp="1" noChangeArrowheads="1"/>
          </p:cNvSpPr>
          <p:nvPr>
            <p:ph type="subTitle" sz="quarter" idx="1"/>
          </p:nvPr>
        </p:nvSpPr>
        <p:spPr>
          <a:xfrm>
            <a:off x="371426" y="1609130"/>
            <a:ext cx="2399988" cy="214313"/>
          </a:xfrm>
        </p:spPr>
        <p:txBody>
          <a:bodyPr lIns="34281" tIns="17140" rIns="34281" bIns="17140"/>
          <a:lstStyle>
            <a:lvl1pPr marL="0" indent="0">
              <a:spcBef>
                <a:spcPct val="0"/>
              </a:spcBef>
              <a:buFontTx/>
              <a:buNone/>
              <a:defRPr sz="600"/>
            </a:lvl1pPr>
          </a:lstStyle>
          <a:p>
            <a:r>
              <a:rPr lang="en-US"/>
              <a:t>Click to edit Master subtitle style</a:t>
            </a:r>
          </a:p>
        </p:txBody>
      </p:sp>
    </p:spTree>
    <p:extLst>
      <p:ext uri="{BB962C8B-B14F-4D97-AF65-F5344CB8AC3E}">
        <p14:creationId xmlns:p14="http://schemas.microsoft.com/office/powerpoint/2010/main" val="3416930108"/>
      </p:ext>
    </p:extLst>
  </p:cSld>
  <p:clrMapOvr>
    <a:masterClrMapping/>
  </p:clrMapOvr>
  <p:transition>
    <p:wipe dir="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6665" y="43160"/>
            <a:ext cx="2842842" cy="264914"/>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316665" y="514350"/>
            <a:ext cx="2826176" cy="119419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3"/>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2092575268"/>
      </p:ext>
    </p:extLst>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announcement">
    <p:spTree>
      <p:nvGrpSpPr>
        <p:cNvPr id="1" name=""/>
        <p:cNvGrpSpPr/>
        <p:nvPr/>
      </p:nvGrpSpPr>
      <p:grpSpPr>
        <a:xfrm>
          <a:off x="0" y="0"/>
          <a:ext cx="0" cy="0"/>
          <a:chOff x="0" y="0"/>
          <a:chExt cx="0" cy="0"/>
        </a:xfrm>
      </p:grpSpPr>
      <p:pic>
        <p:nvPicPr>
          <p:cNvPr id="6" name="Picture 24" descr="Small Red Square"/>
          <p:cNvPicPr>
            <a:picLocks noChangeAspect="1" noChangeArrowheads="1"/>
          </p:cNvPicPr>
          <p:nvPr userDrawn="1"/>
        </p:nvPicPr>
        <p:blipFill>
          <a:blip r:embed="rId2">
            <a:alphaModFix amt="0"/>
            <a:extLst>
              <a:ext uri="{28A0092B-C50C-407E-A947-70E740481C1C}">
                <a14:useLocalDpi xmlns:a14="http://schemas.microsoft.com/office/drawing/2010/main" val="0"/>
              </a:ext>
            </a:extLst>
          </a:blip>
          <a:srcRect/>
          <a:stretch>
            <a:fillRect/>
          </a:stretch>
        </p:blipFill>
        <p:spPr bwMode="auto">
          <a:xfrm>
            <a:off x="0" y="1"/>
            <a:ext cx="9144000" cy="2738438"/>
          </a:xfrm>
          <a:prstGeom prst="rect">
            <a:avLst/>
          </a:prstGeom>
          <a:solidFill>
            <a:schemeClr val="tx2"/>
          </a:solidFill>
          <a:ln>
            <a:noFill/>
          </a:ln>
          <a:extLst/>
        </p:spPr>
      </p:pic>
      <p:sp>
        <p:nvSpPr>
          <p:cNvPr id="2" name="Title 1"/>
          <p:cNvSpPr>
            <a:spLocks noGrp="1"/>
          </p:cNvSpPr>
          <p:nvPr>
            <p:ph type="title" hasCustomPrompt="1"/>
          </p:nvPr>
        </p:nvSpPr>
        <p:spPr>
          <a:xfrm>
            <a:off x="808038" y="318062"/>
            <a:ext cx="7779072" cy="504419"/>
          </a:xfrm>
        </p:spPr>
        <p:txBody>
          <a:bodyPr/>
          <a:lstStyle>
            <a:lvl1pPr>
              <a:defRPr>
                <a:solidFill>
                  <a:schemeClr val="bg1"/>
                </a:solidFill>
              </a:defRPr>
            </a:lvl1pPr>
          </a:lstStyle>
          <a:p>
            <a:r>
              <a:rPr lang="en-US" dirty="0" smtClean="0"/>
              <a:t>Click to edit Announcement </a:t>
            </a:r>
            <a:endParaRPr lang="en-US" dirty="0"/>
          </a:p>
        </p:txBody>
      </p:sp>
      <p:sp>
        <p:nvSpPr>
          <p:cNvPr id="3" name="Content Placeholder 2"/>
          <p:cNvSpPr>
            <a:spLocks noGrp="1"/>
          </p:cNvSpPr>
          <p:nvPr>
            <p:ph idx="1" hasCustomPrompt="1"/>
          </p:nvPr>
        </p:nvSpPr>
        <p:spPr>
          <a:xfrm>
            <a:off x="808038" y="858762"/>
            <a:ext cx="7792822" cy="1867582"/>
          </a:xfrm>
        </p:spPr>
        <p:txBody>
          <a:bodyPr/>
          <a:lstStyle>
            <a:lvl1pPr marL="0" indent="0">
              <a:buClr>
                <a:schemeClr val="bg1"/>
              </a:buClr>
              <a:buNone/>
              <a:defRPr sz="2400">
                <a:solidFill>
                  <a:schemeClr val="bg1"/>
                </a:solidFill>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800">
                <a:solidFill>
                  <a:schemeClr val="bg1"/>
                </a:solidFill>
              </a:defRPr>
            </a:lvl4pPr>
            <a:lvl5pPr>
              <a:buClr>
                <a:schemeClr val="bg1"/>
              </a:buClr>
              <a:defRPr sz="1800">
                <a:solidFill>
                  <a:schemeClr val="bg1"/>
                </a:solidFill>
              </a:defRPr>
            </a:lvl5pPr>
          </a:lstStyle>
          <a:p>
            <a:pPr lvl="0"/>
            <a:r>
              <a:rPr lang="en-US" dirty="0" smtClean="0"/>
              <a:t>Click to edit Product Name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4"/>
          <p:cNvSpPr>
            <a:spLocks noGrp="1"/>
          </p:cNvSpPr>
          <p:nvPr>
            <p:ph type="ftr" sz="quarter" idx="10"/>
          </p:nvPr>
        </p:nvSpPr>
        <p:spPr/>
        <p:txBody>
          <a:bodyPr/>
          <a:lstStyle>
            <a:lvl1pPr>
              <a:defRPr/>
            </a:lvl1pPr>
          </a:lstStyle>
          <a:p>
            <a:pPr>
              <a:defRPr/>
            </a:pPr>
            <a:endParaRPr lang="en-US" dirty="0"/>
          </a:p>
        </p:txBody>
      </p:sp>
    </p:spTree>
    <p:extLst>
      <p:ext uri="{BB962C8B-B14F-4D97-AF65-F5344CB8AC3E}">
        <p14:creationId xmlns:p14="http://schemas.microsoft.com/office/powerpoint/2010/main" val="266160951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70832" y="1240631"/>
            <a:ext cx="2914271" cy="383381"/>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270832" y="818555"/>
            <a:ext cx="2914271" cy="422076"/>
          </a:xfrm>
        </p:spPr>
        <p:txBody>
          <a:bodyPr anchor="b"/>
          <a:lstStyle>
            <a:lvl1pPr marL="0" indent="0">
              <a:buNone/>
              <a:defRPr sz="700"/>
            </a:lvl1pPr>
            <a:lvl2pPr marL="171404" indent="0">
              <a:buNone/>
              <a:defRPr sz="700"/>
            </a:lvl2pPr>
            <a:lvl3pPr marL="342809" indent="0">
              <a:buNone/>
              <a:defRPr sz="600"/>
            </a:lvl3pPr>
            <a:lvl4pPr marL="514213" indent="0">
              <a:buNone/>
              <a:defRPr sz="500"/>
            </a:lvl4pPr>
            <a:lvl5pPr marL="685617" indent="0">
              <a:buNone/>
              <a:defRPr sz="500"/>
            </a:lvl5pPr>
            <a:lvl6pPr marL="857021" indent="0">
              <a:buNone/>
              <a:defRPr sz="500"/>
            </a:lvl6pPr>
            <a:lvl7pPr marL="1028426" indent="0">
              <a:buNone/>
              <a:defRPr sz="500"/>
            </a:lvl7pPr>
            <a:lvl8pPr marL="1199830" indent="0">
              <a:buNone/>
              <a:defRPr sz="500"/>
            </a:lvl8pPr>
            <a:lvl9pPr marL="1371234" indent="0">
              <a:buNone/>
              <a:defRPr sz="500"/>
            </a:lvl9pPr>
          </a:lstStyle>
          <a:p>
            <a:pPr lvl="0"/>
            <a:r>
              <a:rPr lang="en-US" smtClean="0"/>
              <a:t>Click to edit Master text styles</a:t>
            </a:r>
          </a:p>
        </p:txBody>
      </p:sp>
      <p:sp>
        <p:nvSpPr>
          <p:cNvPr id="4" name="Rectangle 23"/>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2611543414"/>
      </p:ext>
    </p:extLst>
  </p:cSld>
  <p:clrMapOvr>
    <a:masterClrMapping/>
  </p:clrMapOvr>
  <p:transition>
    <p:wipe dir="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16665" y="514350"/>
            <a:ext cx="1384517" cy="1194197"/>
          </a:xfrm>
        </p:spPr>
        <p:txBody>
          <a:bodyPr/>
          <a:lstStyle>
            <a:lvl1pPr>
              <a:defRPr sz="1000"/>
            </a:lvl1pPr>
            <a:lvl2pPr>
              <a:defRPr sz="900"/>
            </a:lvl2pPr>
            <a:lvl3pPr>
              <a:defRPr sz="7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758324" y="514350"/>
            <a:ext cx="1384517" cy="1194197"/>
          </a:xfrm>
        </p:spPr>
        <p:txBody>
          <a:bodyPr/>
          <a:lstStyle>
            <a:lvl1pPr>
              <a:defRPr sz="1000"/>
            </a:lvl1pPr>
            <a:lvl2pPr>
              <a:defRPr sz="900"/>
            </a:lvl2pPr>
            <a:lvl3pPr>
              <a:defRPr sz="7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3"/>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85408658"/>
      </p:ext>
    </p:extLst>
  </p:cSld>
  <p:clrMapOvr>
    <a:masterClrMapping/>
  </p:clrMapOvr>
  <p:transition>
    <p:wipe dir="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71428" y="77390"/>
            <a:ext cx="3085698" cy="321469"/>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71428" y="432197"/>
            <a:ext cx="1514873" cy="179784"/>
          </a:xfrm>
        </p:spPr>
        <p:txBody>
          <a:bodyPr anchor="b"/>
          <a:lstStyle>
            <a:lvl1pPr marL="0" indent="0">
              <a:buNone/>
              <a:defRPr sz="900" b="1"/>
            </a:lvl1pPr>
            <a:lvl2pPr marL="171404" indent="0">
              <a:buNone/>
              <a:defRPr sz="700" b="1"/>
            </a:lvl2pPr>
            <a:lvl3pPr marL="342809" indent="0">
              <a:buNone/>
              <a:defRPr sz="700" b="1"/>
            </a:lvl3pPr>
            <a:lvl4pPr marL="514213" indent="0">
              <a:buNone/>
              <a:defRPr sz="600" b="1"/>
            </a:lvl4pPr>
            <a:lvl5pPr marL="685617" indent="0">
              <a:buNone/>
              <a:defRPr sz="600" b="1"/>
            </a:lvl5pPr>
            <a:lvl6pPr marL="857021" indent="0">
              <a:buNone/>
              <a:defRPr sz="600" b="1"/>
            </a:lvl6pPr>
            <a:lvl7pPr marL="1028426" indent="0">
              <a:buNone/>
              <a:defRPr sz="600" b="1"/>
            </a:lvl7pPr>
            <a:lvl8pPr marL="1199830" indent="0">
              <a:buNone/>
              <a:defRPr sz="600" b="1"/>
            </a:lvl8pPr>
            <a:lvl9pPr marL="1371234"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171428" y="611981"/>
            <a:ext cx="1514873" cy="1112639"/>
          </a:xfrm>
        </p:spPr>
        <p:txBody>
          <a:bodyPr/>
          <a:lstStyle>
            <a:lvl1pPr>
              <a:defRPr sz="900"/>
            </a:lvl1pPr>
            <a:lvl2pPr>
              <a:defRPr sz="7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741658" y="432197"/>
            <a:ext cx="1515468" cy="179784"/>
          </a:xfrm>
        </p:spPr>
        <p:txBody>
          <a:bodyPr anchor="b"/>
          <a:lstStyle>
            <a:lvl1pPr marL="0" indent="0">
              <a:buNone/>
              <a:defRPr sz="900" b="1"/>
            </a:lvl1pPr>
            <a:lvl2pPr marL="171404" indent="0">
              <a:buNone/>
              <a:defRPr sz="700" b="1"/>
            </a:lvl2pPr>
            <a:lvl3pPr marL="342809" indent="0">
              <a:buNone/>
              <a:defRPr sz="700" b="1"/>
            </a:lvl3pPr>
            <a:lvl4pPr marL="514213" indent="0">
              <a:buNone/>
              <a:defRPr sz="600" b="1"/>
            </a:lvl4pPr>
            <a:lvl5pPr marL="685617" indent="0">
              <a:buNone/>
              <a:defRPr sz="600" b="1"/>
            </a:lvl5pPr>
            <a:lvl6pPr marL="857021" indent="0">
              <a:buNone/>
              <a:defRPr sz="600" b="1"/>
            </a:lvl6pPr>
            <a:lvl7pPr marL="1028426" indent="0">
              <a:buNone/>
              <a:defRPr sz="600" b="1"/>
            </a:lvl7pPr>
            <a:lvl8pPr marL="1199830" indent="0">
              <a:buNone/>
              <a:defRPr sz="600" b="1"/>
            </a:lvl8pPr>
            <a:lvl9pPr marL="1371234"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1741658" y="611981"/>
            <a:ext cx="1515468" cy="1112639"/>
          </a:xfrm>
        </p:spPr>
        <p:txBody>
          <a:bodyPr/>
          <a:lstStyle>
            <a:lvl1pPr>
              <a:defRPr sz="900"/>
            </a:lvl1pPr>
            <a:lvl2pPr>
              <a:defRPr sz="7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3"/>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2403269826"/>
      </p:ext>
    </p:extLst>
  </p:cSld>
  <p:clrMapOvr>
    <a:masterClrMapping/>
  </p:clrMapOvr>
  <p:transition>
    <p:wipe dir="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3"/>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1740556290"/>
      </p:ext>
    </p:extLst>
  </p:cSld>
  <p:clrMapOvr>
    <a:masterClrMapping/>
  </p:clrMapOvr>
  <p:transition>
    <p:wipe dir="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3"/>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2905234412"/>
      </p:ext>
    </p:extLst>
  </p:cSld>
  <p:clrMapOvr>
    <a:masterClrMapping/>
  </p:clrMapOvr>
  <p:transition>
    <p:wipe dir="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1428" y="76796"/>
            <a:ext cx="1127971" cy="327422"/>
          </a:xfrm>
        </p:spPr>
        <p:txBody>
          <a:bodyPr anchor="b"/>
          <a:lstStyle>
            <a:lvl1pPr algn="l">
              <a:defRPr sz="700" b="1"/>
            </a:lvl1pPr>
          </a:lstStyle>
          <a:p>
            <a:r>
              <a:rPr lang="en-US" smtClean="0"/>
              <a:t>Click to edit Master title style</a:t>
            </a:r>
            <a:endParaRPr lang="en-US"/>
          </a:p>
        </p:txBody>
      </p:sp>
      <p:sp>
        <p:nvSpPr>
          <p:cNvPr id="3" name="Content Placeholder 2"/>
          <p:cNvSpPr>
            <a:spLocks noGrp="1"/>
          </p:cNvSpPr>
          <p:nvPr>
            <p:ph idx="1"/>
          </p:nvPr>
        </p:nvSpPr>
        <p:spPr>
          <a:xfrm>
            <a:off x="1340469" y="76795"/>
            <a:ext cx="1916657" cy="1647825"/>
          </a:xfrm>
        </p:spPr>
        <p:txBody>
          <a:bodyPr/>
          <a:lstStyle>
            <a:lvl1pPr>
              <a:defRPr sz="1200"/>
            </a:lvl1pPr>
            <a:lvl2pPr>
              <a:defRPr sz="1000"/>
            </a:lvl2pPr>
            <a:lvl3pPr>
              <a:defRPr sz="9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71428" y="404218"/>
            <a:ext cx="1127971" cy="1320403"/>
          </a:xfrm>
        </p:spPr>
        <p:txBody>
          <a:bodyPr/>
          <a:lstStyle>
            <a:lvl1pPr marL="0" indent="0">
              <a:buNone/>
              <a:defRPr sz="500"/>
            </a:lvl1pPr>
            <a:lvl2pPr marL="171404" indent="0">
              <a:buNone/>
              <a:defRPr sz="400"/>
            </a:lvl2pPr>
            <a:lvl3pPr marL="342809" indent="0">
              <a:buNone/>
              <a:defRPr sz="400"/>
            </a:lvl3pPr>
            <a:lvl4pPr marL="514213" indent="0">
              <a:buNone/>
              <a:defRPr sz="300"/>
            </a:lvl4pPr>
            <a:lvl5pPr marL="685617" indent="0">
              <a:buNone/>
              <a:defRPr sz="300"/>
            </a:lvl5pPr>
            <a:lvl6pPr marL="857021" indent="0">
              <a:buNone/>
              <a:defRPr sz="300"/>
            </a:lvl6pPr>
            <a:lvl7pPr marL="1028426" indent="0">
              <a:buNone/>
              <a:defRPr sz="300"/>
            </a:lvl7pPr>
            <a:lvl8pPr marL="1199830" indent="0">
              <a:buNone/>
              <a:defRPr sz="300"/>
            </a:lvl8pPr>
            <a:lvl9pPr marL="1371234" indent="0">
              <a:buNone/>
              <a:defRPr sz="300"/>
            </a:lvl9pPr>
          </a:lstStyle>
          <a:p>
            <a:pPr lvl="0"/>
            <a:r>
              <a:rPr lang="en-US" smtClean="0"/>
              <a:t>Click to edit Master text styles</a:t>
            </a:r>
          </a:p>
        </p:txBody>
      </p:sp>
      <p:sp>
        <p:nvSpPr>
          <p:cNvPr id="5" name="Rectangle 23"/>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2254805277"/>
      </p:ext>
    </p:extLst>
  </p:cSld>
  <p:clrMapOvr>
    <a:masterClrMapping/>
  </p:clrMapOvr>
  <p:transition>
    <p:wipe dir="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2021" y="1351359"/>
            <a:ext cx="2057132" cy="159544"/>
          </a:xfrm>
        </p:spPr>
        <p:txBody>
          <a:bodyPr anchor="b"/>
          <a:lstStyle>
            <a:lvl1pPr algn="l">
              <a:defRPr sz="700" b="1"/>
            </a:lvl1pPr>
          </a:lstStyle>
          <a:p>
            <a:r>
              <a:rPr lang="en-US" smtClean="0"/>
              <a:t>Click to edit Master title style</a:t>
            </a:r>
            <a:endParaRPr lang="en-US"/>
          </a:p>
        </p:txBody>
      </p:sp>
      <p:sp>
        <p:nvSpPr>
          <p:cNvPr id="3" name="Picture Placeholder 2"/>
          <p:cNvSpPr>
            <a:spLocks noGrp="1"/>
          </p:cNvSpPr>
          <p:nvPr>
            <p:ph type="pic" idx="1"/>
          </p:nvPr>
        </p:nvSpPr>
        <p:spPr>
          <a:xfrm>
            <a:off x="672021" y="172641"/>
            <a:ext cx="2057132" cy="1158478"/>
          </a:xfrm>
        </p:spPr>
        <p:txBody>
          <a:bodyPr/>
          <a:lstStyle>
            <a:lvl1pPr marL="0" indent="0">
              <a:buNone/>
              <a:defRPr sz="1200"/>
            </a:lvl1pPr>
            <a:lvl2pPr marL="171404" indent="0">
              <a:buNone/>
              <a:defRPr sz="1000"/>
            </a:lvl2pPr>
            <a:lvl3pPr marL="342809" indent="0">
              <a:buNone/>
              <a:defRPr sz="900"/>
            </a:lvl3pPr>
            <a:lvl4pPr marL="514213" indent="0">
              <a:buNone/>
              <a:defRPr sz="700"/>
            </a:lvl4pPr>
            <a:lvl5pPr marL="685617" indent="0">
              <a:buNone/>
              <a:defRPr sz="700"/>
            </a:lvl5pPr>
            <a:lvl6pPr marL="857021" indent="0">
              <a:buNone/>
              <a:defRPr sz="700"/>
            </a:lvl6pPr>
            <a:lvl7pPr marL="1028426" indent="0">
              <a:buNone/>
              <a:defRPr sz="700"/>
            </a:lvl7pPr>
            <a:lvl8pPr marL="1199830" indent="0">
              <a:buNone/>
              <a:defRPr sz="700"/>
            </a:lvl8pPr>
            <a:lvl9pPr marL="1371234" indent="0">
              <a:buNone/>
              <a:defRPr sz="700"/>
            </a:lvl9pPr>
          </a:lstStyle>
          <a:p>
            <a:pPr lvl="0"/>
            <a:endParaRPr lang="en-US" noProof="0" smtClean="0"/>
          </a:p>
        </p:txBody>
      </p:sp>
      <p:sp>
        <p:nvSpPr>
          <p:cNvPr id="4" name="Text Placeholder 3"/>
          <p:cNvSpPr>
            <a:spLocks noGrp="1"/>
          </p:cNvSpPr>
          <p:nvPr>
            <p:ph type="body" sz="half" idx="2"/>
          </p:nvPr>
        </p:nvSpPr>
        <p:spPr>
          <a:xfrm>
            <a:off x="672021" y="1510903"/>
            <a:ext cx="2057132" cy="226814"/>
          </a:xfrm>
        </p:spPr>
        <p:txBody>
          <a:bodyPr/>
          <a:lstStyle>
            <a:lvl1pPr marL="0" indent="0">
              <a:buNone/>
              <a:defRPr sz="500"/>
            </a:lvl1pPr>
            <a:lvl2pPr marL="171404" indent="0">
              <a:buNone/>
              <a:defRPr sz="400"/>
            </a:lvl2pPr>
            <a:lvl3pPr marL="342809" indent="0">
              <a:buNone/>
              <a:defRPr sz="400"/>
            </a:lvl3pPr>
            <a:lvl4pPr marL="514213" indent="0">
              <a:buNone/>
              <a:defRPr sz="300"/>
            </a:lvl4pPr>
            <a:lvl5pPr marL="685617" indent="0">
              <a:buNone/>
              <a:defRPr sz="300"/>
            </a:lvl5pPr>
            <a:lvl6pPr marL="857021" indent="0">
              <a:buNone/>
              <a:defRPr sz="300"/>
            </a:lvl6pPr>
            <a:lvl7pPr marL="1028426" indent="0">
              <a:buNone/>
              <a:defRPr sz="300"/>
            </a:lvl7pPr>
            <a:lvl8pPr marL="1199830" indent="0">
              <a:buNone/>
              <a:defRPr sz="300"/>
            </a:lvl8pPr>
            <a:lvl9pPr marL="1371234" indent="0">
              <a:buNone/>
              <a:defRPr sz="300"/>
            </a:lvl9pPr>
          </a:lstStyle>
          <a:p>
            <a:pPr lvl="0"/>
            <a:r>
              <a:rPr lang="en-US" smtClean="0"/>
              <a:t>Click to edit Master text styles</a:t>
            </a:r>
          </a:p>
        </p:txBody>
      </p:sp>
      <p:sp>
        <p:nvSpPr>
          <p:cNvPr id="5" name="Rectangle 23"/>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3794167005"/>
      </p:ext>
    </p:extLst>
  </p:cSld>
  <p:clrMapOvr>
    <a:masterClrMapping/>
  </p:clrMapOvr>
  <p:transition>
    <p:wipe dir="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3"/>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227218914"/>
      </p:ext>
    </p:extLst>
  </p:cSld>
  <p:clrMapOvr>
    <a:masterClrMapping/>
  </p:clrMapOvr>
  <p:transition>
    <p:wipe dir="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461297" y="51197"/>
            <a:ext cx="714877" cy="16573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16665" y="51197"/>
            <a:ext cx="2087489" cy="16573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3"/>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3748620154"/>
      </p:ext>
    </p:extLst>
  </p:cSld>
  <p:clrMapOvr>
    <a:masterClrMapping/>
  </p:clrMapOvr>
  <p:transition>
    <p:wipe dir="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914281" y="246459"/>
            <a:ext cx="7314248" cy="644724"/>
          </a:xfrm>
        </p:spPr>
        <p:txBody>
          <a:bodyPr/>
          <a:lstStyle/>
          <a:p>
            <a:r>
              <a:rPr lang="en-US" smtClean="0"/>
              <a:t>Click to edit Master title style</a:t>
            </a:r>
            <a:endParaRPr lang="en-US"/>
          </a:p>
        </p:txBody>
      </p:sp>
      <p:sp>
        <p:nvSpPr>
          <p:cNvPr id="3" name="ClipArt Placeholder 2"/>
          <p:cNvSpPr>
            <a:spLocks noGrp="1"/>
          </p:cNvSpPr>
          <p:nvPr>
            <p:ph type="clipArt" sz="half" idx="1"/>
          </p:nvPr>
        </p:nvSpPr>
        <p:spPr>
          <a:xfrm>
            <a:off x="914876" y="1199555"/>
            <a:ext cx="3627957" cy="3256359"/>
          </a:xfrm>
        </p:spPr>
        <p:txBody>
          <a:bodyPr/>
          <a:lstStyle/>
          <a:p>
            <a:endParaRPr lang="en-US"/>
          </a:p>
        </p:txBody>
      </p:sp>
      <p:sp>
        <p:nvSpPr>
          <p:cNvPr id="4" name="Text Placeholder 3"/>
          <p:cNvSpPr>
            <a:spLocks noGrp="1"/>
          </p:cNvSpPr>
          <p:nvPr>
            <p:ph type="body" sz="half" idx="2"/>
          </p:nvPr>
        </p:nvSpPr>
        <p:spPr>
          <a:xfrm>
            <a:off x="4599976" y="1199555"/>
            <a:ext cx="3628553" cy="3256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xfrm>
            <a:off x="152380" y="4914900"/>
            <a:ext cx="6854726" cy="114300"/>
          </a:xfrm>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2732962972"/>
      </p:ext>
    </p:extLst>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Quote">
    <p:spTree>
      <p:nvGrpSpPr>
        <p:cNvPr id="1" name=""/>
        <p:cNvGrpSpPr/>
        <p:nvPr/>
      </p:nvGrpSpPr>
      <p:grpSpPr>
        <a:xfrm>
          <a:off x="0" y="0"/>
          <a:ext cx="0" cy="0"/>
          <a:chOff x="0" y="0"/>
          <a:chExt cx="0" cy="0"/>
        </a:xfrm>
      </p:grpSpPr>
      <p:pic>
        <p:nvPicPr>
          <p:cNvPr id="8" name="Picture 24" descr="Small Red Square"/>
          <p:cNvPicPr>
            <a:picLocks noChangeAspect="1" noChangeArrowheads="1"/>
          </p:cNvPicPr>
          <p:nvPr userDrawn="1"/>
        </p:nvPicPr>
        <p:blipFill>
          <a:blip r:embed="rId2">
            <a:alphaModFix amt="0"/>
            <a:extLst>
              <a:ext uri="{28A0092B-C50C-407E-A947-70E740481C1C}">
                <a14:useLocalDpi xmlns:a14="http://schemas.microsoft.com/office/drawing/2010/main" val="0"/>
              </a:ext>
            </a:extLst>
          </a:blip>
          <a:srcRect/>
          <a:stretch>
            <a:fillRect/>
          </a:stretch>
        </p:blipFill>
        <p:spPr bwMode="auto">
          <a:xfrm>
            <a:off x="0" y="1"/>
            <a:ext cx="9144000" cy="2738438"/>
          </a:xfrm>
          <a:prstGeom prst="rect">
            <a:avLst/>
          </a:prstGeom>
          <a:solidFill>
            <a:schemeClr val="tx2"/>
          </a:solidFill>
          <a:ln>
            <a:noFill/>
          </a:ln>
          <a:extLst/>
        </p:spPr>
      </p:pic>
      <p:sp>
        <p:nvSpPr>
          <p:cNvPr id="2" name="Title 1"/>
          <p:cNvSpPr>
            <a:spLocks noGrp="1"/>
          </p:cNvSpPr>
          <p:nvPr>
            <p:ph type="title" hasCustomPrompt="1"/>
          </p:nvPr>
        </p:nvSpPr>
        <p:spPr>
          <a:xfrm>
            <a:off x="735468" y="357653"/>
            <a:ext cx="7779072" cy="1244269"/>
          </a:xfrm>
        </p:spPr>
        <p:txBody>
          <a:bodyPr/>
          <a:lstStyle>
            <a:lvl1pPr marL="91360" indent="-91360">
              <a:defRPr sz="2400" b="0">
                <a:solidFill>
                  <a:schemeClr val="bg1"/>
                </a:solidFill>
              </a:defRPr>
            </a:lvl1pPr>
          </a:lstStyle>
          <a:p>
            <a:r>
              <a:rPr lang="en-US" dirty="0" smtClean="0"/>
              <a:t>Click to edit Quote</a:t>
            </a:r>
            <a:endParaRPr lang="en-US" dirty="0"/>
          </a:p>
        </p:txBody>
      </p:sp>
      <p:sp>
        <p:nvSpPr>
          <p:cNvPr id="3" name="Content Placeholder 2"/>
          <p:cNvSpPr>
            <a:spLocks noGrp="1"/>
          </p:cNvSpPr>
          <p:nvPr>
            <p:ph idx="1" hasCustomPrompt="1"/>
          </p:nvPr>
        </p:nvSpPr>
        <p:spPr>
          <a:xfrm>
            <a:off x="808038" y="1817691"/>
            <a:ext cx="7792822" cy="854637"/>
          </a:xfrm>
        </p:spPr>
        <p:txBody>
          <a:bodyPr/>
          <a:lstStyle>
            <a:lvl1pPr marL="0" indent="0">
              <a:buNone/>
              <a:defRPr sz="2000" b="1">
                <a:solidFill>
                  <a:schemeClr val="bg1"/>
                </a:solidFill>
              </a:defRPr>
            </a:lvl1pPr>
            <a:lvl2pPr marL="285502" indent="0">
              <a:buNone/>
              <a:defRPr sz="1600">
                <a:solidFill>
                  <a:schemeClr val="bg1"/>
                </a:solidFill>
              </a:defRPr>
            </a:lvl2pPr>
            <a:lvl3pPr>
              <a:buClr>
                <a:schemeClr val="tx2"/>
              </a:buCl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smtClean="0"/>
              <a:t>Click to edit name</a:t>
            </a:r>
          </a:p>
          <a:p>
            <a:pPr lvl="1"/>
            <a:r>
              <a:rPr lang="en-US" dirty="0" smtClean="0"/>
              <a:t>Second level</a:t>
            </a:r>
          </a:p>
        </p:txBody>
      </p:sp>
      <p:sp>
        <p:nvSpPr>
          <p:cNvPr id="4" name="Footer Placeholder 4"/>
          <p:cNvSpPr>
            <a:spLocks noGrp="1"/>
          </p:cNvSpPr>
          <p:nvPr>
            <p:ph type="ftr" sz="quarter" idx="10"/>
          </p:nvPr>
        </p:nvSpPr>
        <p:spPr/>
        <p:txBody>
          <a:bodyPr/>
          <a:lstStyle>
            <a:lvl1pPr>
              <a:defRPr/>
            </a:lvl1pPr>
          </a:lstStyle>
          <a:p>
            <a:pPr>
              <a:defRPr/>
            </a:pPr>
            <a:endParaRPr lang="en-US" dirty="0"/>
          </a:p>
        </p:txBody>
      </p:sp>
    </p:spTree>
    <p:extLst>
      <p:ext uri="{BB962C8B-B14F-4D97-AF65-F5344CB8AC3E}">
        <p14:creationId xmlns:p14="http://schemas.microsoft.com/office/powerpoint/2010/main" val="272854665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914281" y="246459"/>
            <a:ext cx="7314248" cy="644724"/>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914876" y="1199555"/>
            <a:ext cx="3627957" cy="3256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599976" y="1199555"/>
            <a:ext cx="3628553" cy="3256359"/>
          </a:xfrm>
        </p:spPr>
        <p:txBody>
          <a:bodyPr/>
          <a:lstStyle/>
          <a:p>
            <a:endParaRPr lang="en-US"/>
          </a:p>
        </p:txBody>
      </p:sp>
      <p:sp>
        <p:nvSpPr>
          <p:cNvPr id="5" name="Footer Placeholder 4"/>
          <p:cNvSpPr>
            <a:spLocks noGrp="1"/>
          </p:cNvSpPr>
          <p:nvPr>
            <p:ph type="ftr" sz="quarter" idx="10"/>
          </p:nvPr>
        </p:nvSpPr>
        <p:spPr>
          <a:xfrm>
            <a:off x="152380" y="4914900"/>
            <a:ext cx="6854726" cy="114300"/>
          </a:xfrm>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3438431512"/>
      </p:ext>
    </p:extLst>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grpSp>
        <p:nvGrpSpPr>
          <p:cNvPr id="3" name="Group 2"/>
          <p:cNvGrpSpPr/>
          <p:nvPr userDrawn="1"/>
        </p:nvGrpSpPr>
        <p:grpSpPr>
          <a:xfrm>
            <a:off x="-1586" y="0"/>
            <a:ext cx="9145587" cy="3625850"/>
            <a:chOff x="-1587" y="0"/>
            <a:chExt cx="9145587" cy="3625850"/>
          </a:xfrm>
        </p:grpSpPr>
        <p:pic>
          <p:nvPicPr>
            <p:cNvPr id="7" name="Picture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4" descr="Small Red Square"/>
            <p:cNvPicPr>
              <a:picLocks noChangeAspect="1" noChangeArrowheads="1"/>
            </p:cNvPicPr>
            <p:nvPr userDrawn="1"/>
          </p:nvPicPr>
          <p:blipFill>
            <a:blip r:embed="rId3">
              <a:alphaModFix amt="0"/>
              <a:extLst>
                <a:ext uri="{28A0092B-C50C-407E-A947-70E740481C1C}">
                  <a14:useLocalDpi xmlns:a14="http://schemas.microsoft.com/office/drawing/2010/main" val="0"/>
                </a:ext>
              </a:extLst>
            </a:blip>
            <a:srcRect/>
            <a:stretch>
              <a:fillRect/>
            </a:stretch>
          </p:blipFill>
          <p:spPr bwMode="auto">
            <a:xfrm>
              <a:off x="-1587" y="1041400"/>
              <a:ext cx="9144000" cy="258445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2" name="Title 1"/>
          <p:cNvSpPr>
            <a:spLocks noGrp="1"/>
          </p:cNvSpPr>
          <p:nvPr userDrawn="1">
            <p:ph type="title" hasCustomPrompt="1"/>
          </p:nvPr>
        </p:nvSpPr>
        <p:spPr>
          <a:xfrm>
            <a:off x="4" y="1821932"/>
            <a:ext cx="9142413" cy="900649"/>
          </a:xfrm>
          <a:noFill/>
          <a:ln>
            <a:noFill/>
          </a:ln>
        </p:spPr>
        <p:txBody>
          <a:bodyPr/>
          <a:lstStyle>
            <a:lvl1pPr algn="ctr">
              <a:defRPr sz="6000" b="0">
                <a:solidFill>
                  <a:schemeClr val="bg1"/>
                </a:solidFill>
              </a:defRPr>
            </a:lvl1pPr>
          </a:lstStyle>
          <a:p>
            <a:r>
              <a:rPr lang="en-US" dirty="0" smtClean="0"/>
              <a:t>Q&amp;A</a:t>
            </a:r>
            <a:endParaRPr lang="en-US" dirty="0"/>
          </a:p>
        </p:txBody>
      </p:sp>
      <p:sp>
        <p:nvSpPr>
          <p:cNvPr id="4" name="Footer Placeholder 4"/>
          <p:cNvSpPr>
            <a:spLocks noGrp="1"/>
          </p:cNvSpPr>
          <p:nvPr userDrawn="1">
            <p:ph type="ftr" sz="quarter" idx="10"/>
          </p:nvPr>
        </p:nvSpPr>
        <p:spPr/>
        <p:txBody>
          <a:bodyPr/>
          <a:lstStyle>
            <a:lvl1pPr>
              <a:defRPr/>
            </a:lvl1pPr>
          </a:lstStyle>
          <a:p>
            <a:pPr>
              <a:defRPr/>
            </a:pPr>
            <a:endParaRPr lang="en-US" dirty="0"/>
          </a:p>
        </p:txBody>
      </p:sp>
    </p:spTree>
    <p:extLst>
      <p:ext uri="{BB962C8B-B14F-4D97-AF65-F5344CB8AC3E}">
        <p14:creationId xmlns:p14="http://schemas.microsoft.com/office/powerpoint/2010/main" val="829113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pening/Closing slide">
    <p:spTree>
      <p:nvGrpSpPr>
        <p:cNvPr id="1" name=""/>
        <p:cNvGrpSpPr/>
        <p:nvPr/>
      </p:nvGrpSpPr>
      <p:grpSpPr>
        <a:xfrm>
          <a:off x="0" y="0"/>
          <a:ext cx="0" cy="0"/>
          <a:chOff x="0" y="0"/>
          <a:chExt cx="0" cy="0"/>
        </a:xfrm>
      </p:grpSpPr>
      <p:grpSp>
        <p:nvGrpSpPr>
          <p:cNvPr id="2" name="Group 10"/>
          <p:cNvGrpSpPr>
            <a:grpSpLocks/>
          </p:cNvGrpSpPr>
          <p:nvPr userDrawn="1"/>
        </p:nvGrpSpPr>
        <p:grpSpPr bwMode="auto">
          <a:xfrm>
            <a:off x="0" y="0"/>
            <a:ext cx="9144000" cy="5143500"/>
            <a:chOff x="0" y="0"/>
            <a:chExt cx="9144000" cy="5143500"/>
          </a:xfrm>
        </p:grpSpPr>
        <p:pic>
          <p:nvPicPr>
            <p:cNvPr id="3" name="Picture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8180" y="2094112"/>
              <a:ext cx="5998766" cy="750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982080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image" Target="../media/image8.wmf"/><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image" Target="../media/image1.jpeg"/><Relationship Id="rId2" Type="http://schemas.openxmlformats.org/officeDocument/2006/relationships/slideLayout" Target="../slideLayouts/slideLayout19.xml"/><Relationship Id="rId16" Type="http://schemas.openxmlformats.org/officeDocument/2006/relationships/image" Target="../media/image2.jpe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theme" Target="../theme/theme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6" Type="http://schemas.openxmlformats.org/officeDocument/2006/relationships/image" Target="../media/image9.wmf"/><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image" Target="../media/image1.jpeg"/><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image" Target="../media/image3.pdf"/><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image" Target="../media/image1.jpeg"/><Relationship Id="rId2" Type="http://schemas.openxmlformats.org/officeDocument/2006/relationships/slideLayout" Target="../slideLayouts/slideLayout45.xml"/><Relationship Id="rId16" Type="http://schemas.openxmlformats.org/officeDocument/2006/relationships/image" Target="../media/image2.jpeg"/><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theme" Target="../theme/theme4.xml"/><Relationship Id="rId10" Type="http://schemas.openxmlformats.org/officeDocument/2006/relationships/slideLayout" Target="../slideLayouts/slideLayout53.xml"/><Relationship Id="rId19" Type="http://schemas.openxmlformats.org/officeDocument/2006/relationships/image" Target="../media/image13.png"/><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image" Target="../media/image8.wmf"/><Relationship Id="rId2" Type="http://schemas.openxmlformats.org/officeDocument/2006/relationships/slideLayout" Target="../slideLayouts/slideLayout59.xml"/><Relationship Id="rId16" Type="http://schemas.openxmlformats.org/officeDocument/2006/relationships/image" Target="../media/image1.jpeg"/><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image" Target="../media/image2.jpeg"/><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08038" y="201077"/>
            <a:ext cx="8132762" cy="432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smtClean="0"/>
              <a:t>Click to edit Master title style</a:t>
            </a:r>
          </a:p>
        </p:txBody>
      </p:sp>
      <p:sp>
        <p:nvSpPr>
          <p:cNvPr id="1027" name="Text Placeholder 2"/>
          <p:cNvSpPr>
            <a:spLocks noGrp="1"/>
          </p:cNvSpPr>
          <p:nvPr>
            <p:ph type="body" idx="1"/>
          </p:nvPr>
        </p:nvSpPr>
        <p:spPr bwMode="auto">
          <a:xfrm>
            <a:off x="808038" y="1164165"/>
            <a:ext cx="8126412" cy="347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Footer Placeholder 4"/>
          <p:cNvSpPr>
            <a:spLocks noGrp="1"/>
          </p:cNvSpPr>
          <p:nvPr>
            <p:ph type="ftr" sz="quarter" idx="3"/>
          </p:nvPr>
        </p:nvSpPr>
        <p:spPr>
          <a:xfrm>
            <a:off x="6037593" y="4791852"/>
            <a:ext cx="2895600" cy="274637"/>
          </a:xfrm>
          <a:prstGeom prst="rect">
            <a:avLst/>
          </a:prstGeom>
        </p:spPr>
        <p:txBody>
          <a:bodyPr vert="horz" wrap="square" lIns="57067" tIns="28534" rIns="57067" bIns="28534" rtlCol="0" anchor="ctr"/>
          <a:lstStyle>
            <a:lvl1pPr algn="ctr">
              <a:lnSpc>
                <a:spcPct val="90000"/>
              </a:lnSpc>
              <a:spcBef>
                <a:spcPct val="50000"/>
              </a:spcBef>
              <a:buClr>
                <a:schemeClr val="accent1"/>
              </a:buClr>
              <a:defRPr sz="700">
                <a:solidFill>
                  <a:schemeClr val="tx1">
                    <a:tint val="75000"/>
                  </a:schemeClr>
                </a:solidFill>
                <a:latin typeface="Arial" charset="0"/>
                <a:ea typeface="ＭＳ Ｐゴシック" charset="-128"/>
                <a:cs typeface="+mn-cs"/>
              </a:defRPr>
            </a:lvl1pPr>
          </a:lstStyle>
          <a:p>
            <a:pPr>
              <a:defRPr/>
            </a:pPr>
            <a:endParaRPr lang="en-US" dirty="0"/>
          </a:p>
        </p:txBody>
      </p:sp>
      <p:pic>
        <p:nvPicPr>
          <p:cNvPr id="1029" name="Picture 24" descr="Small Red Square"/>
          <p:cNvPicPr>
            <a:picLocks noChangeAspect="1" noChangeArrowheads="1"/>
          </p:cNvPicPr>
          <p:nvPr/>
        </p:nvPicPr>
        <p:blipFill>
          <a:blip r:embed="rId19">
            <a:alphaModFix amt="0"/>
            <a:extLst>
              <a:ext uri="{28A0092B-C50C-407E-A947-70E740481C1C}">
                <a14:useLocalDpi xmlns:a14="http://schemas.microsoft.com/office/drawing/2010/main" val="0"/>
              </a:ext>
            </a:extLst>
          </a:blip>
          <a:srcRect/>
          <a:stretch>
            <a:fillRect/>
          </a:stretch>
        </p:blipFill>
        <p:spPr bwMode="auto">
          <a:xfrm>
            <a:off x="0" y="3"/>
            <a:ext cx="573088" cy="55086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031" name="Group 5"/>
          <p:cNvGrpSpPr>
            <a:grpSpLocks/>
          </p:cNvGrpSpPr>
          <p:nvPr/>
        </p:nvGrpSpPr>
        <p:grpSpPr bwMode="auto">
          <a:xfrm>
            <a:off x="0" y="4629157"/>
            <a:ext cx="9144000" cy="168275"/>
            <a:chOff x="0" y="4629150"/>
            <a:chExt cx="9144000" cy="168275"/>
          </a:xfrm>
        </p:grpSpPr>
        <p:pic>
          <p:nvPicPr>
            <p:cNvPr id="1033" name="Picture 25" descr="Red Ba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0" y="4629150"/>
              <a:ext cx="91440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3" descr="O_redbox_clr_rgb.jp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7989654" y="4651456"/>
              <a:ext cx="755707" cy="11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 name="Text Box 14"/>
          <p:cNvSpPr txBox="1">
            <a:spLocks noChangeArrowheads="1"/>
          </p:cNvSpPr>
          <p:nvPr userDrawn="1"/>
        </p:nvSpPr>
        <p:spPr bwMode="auto">
          <a:xfrm>
            <a:off x="635242" y="4874548"/>
            <a:ext cx="156481" cy="219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4493" tIns="17246" rIns="34493" bIns="17246"/>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marL="0" marR="0" indent="0" algn="r" defTabSz="342555" rtl="0" eaLnBrk="1" fontAlgn="base" latinLnBrk="0" hangingPunct="1">
              <a:lnSpc>
                <a:spcPct val="100000"/>
              </a:lnSpc>
              <a:spcBef>
                <a:spcPts val="0"/>
              </a:spcBef>
              <a:spcAft>
                <a:spcPct val="0"/>
              </a:spcAft>
              <a:buClr>
                <a:schemeClr val="accent1"/>
              </a:buClr>
              <a:buSzTx/>
              <a:buFont typeface="Arial"/>
              <a:buNone/>
              <a:tabLst/>
              <a:defRPr/>
            </a:pPr>
            <a:fld id="{DF43EDC1-DE77-47A3-B56B-F28176B942E3}" type="slidenum">
              <a:rPr lang="en-US" sz="600" smtClean="0">
                <a:solidFill>
                  <a:schemeClr val="tx1"/>
                </a:solidFill>
              </a:rPr>
              <a:pPr marL="0" marR="0" indent="0" algn="r" defTabSz="342555" rtl="0" eaLnBrk="1" fontAlgn="base" latinLnBrk="0" hangingPunct="1">
                <a:lnSpc>
                  <a:spcPct val="100000"/>
                </a:lnSpc>
                <a:spcBef>
                  <a:spcPts val="0"/>
                </a:spcBef>
                <a:spcAft>
                  <a:spcPct val="0"/>
                </a:spcAft>
                <a:buClr>
                  <a:schemeClr val="accent1"/>
                </a:buClr>
                <a:buSzTx/>
                <a:buFont typeface="Arial"/>
                <a:buNone/>
                <a:tabLst/>
                <a:defRPr/>
              </a:pPr>
              <a:t>‹#›</a:t>
            </a:fld>
            <a:endParaRPr lang="en-US" sz="600" dirty="0" smtClean="0">
              <a:solidFill>
                <a:srgbClr val="292929"/>
              </a:solidFill>
            </a:endParaRPr>
          </a:p>
        </p:txBody>
      </p:sp>
      <p:sp>
        <p:nvSpPr>
          <p:cNvPr id="18" name="Text Box 14"/>
          <p:cNvSpPr txBox="1">
            <a:spLocks noChangeArrowheads="1"/>
          </p:cNvSpPr>
          <p:nvPr userDrawn="1"/>
        </p:nvSpPr>
        <p:spPr bwMode="auto">
          <a:xfrm>
            <a:off x="858449" y="4875876"/>
            <a:ext cx="2229642" cy="218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4493" tIns="17246" rIns="34493" bIns="17246"/>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marL="0" marR="0" indent="0" algn="l" defTabSz="342555" rtl="0" eaLnBrk="1" fontAlgn="base" latinLnBrk="0" hangingPunct="1">
              <a:lnSpc>
                <a:spcPct val="100000"/>
              </a:lnSpc>
              <a:spcBef>
                <a:spcPts val="0"/>
              </a:spcBef>
              <a:spcAft>
                <a:spcPct val="0"/>
              </a:spcAft>
              <a:buClr>
                <a:schemeClr val="accent1"/>
              </a:buClr>
              <a:buSzTx/>
              <a:buFont typeface="Arial"/>
              <a:buNone/>
              <a:tabLst/>
              <a:defRPr/>
            </a:pPr>
            <a:r>
              <a:rPr lang="en-US" sz="600" dirty="0" smtClean="0">
                <a:solidFill>
                  <a:srgbClr val="292929"/>
                </a:solidFill>
              </a:rPr>
              <a:t>Copyright</a:t>
            </a:r>
            <a:r>
              <a:rPr lang="en-US" sz="600" baseline="0" dirty="0" smtClean="0">
                <a:solidFill>
                  <a:srgbClr val="292929"/>
                </a:solidFill>
              </a:rPr>
              <a:t> </a:t>
            </a:r>
            <a:r>
              <a:rPr lang="en-US" sz="600" dirty="0" smtClean="0">
                <a:solidFill>
                  <a:srgbClr val="292929"/>
                </a:solidFill>
              </a:rPr>
              <a:t>©</a:t>
            </a:r>
            <a:r>
              <a:rPr lang="en-US" sz="600" baseline="0" dirty="0" smtClean="0">
                <a:solidFill>
                  <a:srgbClr val="292929"/>
                </a:solidFill>
              </a:rPr>
              <a:t> 2011, Oracle and/or its affiliates. All rights reserved.</a:t>
            </a:r>
            <a:endParaRPr lang="en-US" sz="600" dirty="0" smtClean="0">
              <a:solidFill>
                <a:srgbClr val="292929"/>
              </a:solidFill>
            </a:endParaRPr>
          </a:p>
        </p:txBody>
      </p:sp>
      <p:cxnSp>
        <p:nvCxnSpPr>
          <p:cNvPr id="19" name="Straight Connector 18"/>
          <p:cNvCxnSpPr/>
          <p:nvPr userDrawn="1"/>
        </p:nvCxnSpPr>
        <p:spPr>
          <a:xfrm flipH="1">
            <a:off x="824370" y="4897881"/>
            <a:ext cx="1092" cy="96623"/>
          </a:xfrm>
          <a:prstGeom prst="line">
            <a:avLst/>
          </a:prstGeom>
          <a:ln w="6350" cmpd="sng">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grpSp>
        <p:nvGrpSpPr>
          <p:cNvPr id="20" name="Group 19"/>
          <p:cNvGrpSpPr/>
          <p:nvPr userDrawn="1"/>
        </p:nvGrpSpPr>
        <p:grpSpPr>
          <a:xfrm>
            <a:off x="3094505" y="4875691"/>
            <a:ext cx="2289387" cy="219168"/>
            <a:chOff x="3094495" y="4875691"/>
            <a:chExt cx="2289387" cy="219168"/>
          </a:xfrm>
        </p:grpSpPr>
        <p:sp>
          <p:nvSpPr>
            <p:cNvPr id="21" name="Text Box 14"/>
            <p:cNvSpPr txBox="1">
              <a:spLocks noChangeArrowheads="1"/>
            </p:cNvSpPr>
            <p:nvPr userDrawn="1"/>
          </p:nvSpPr>
          <p:spPr bwMode="auto">
            <a:xfrm>
              <a:off x="3124525" y="4875691"/>
              <a:ext cx="2259357" cy="219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4523" tIns="17262" rIns="34523" bIns="17262"/>
            <a:lstStyle>
              <a:lvl1pPr defTabSz="342900" eaLnBrk="0" hangingPunct="0">
                <a:defRPr sz="2000">
                  <a:solidFill>
                    <a:schemeClr val="tx1"/>
                  </a:solidFill>
                  <a:latin typeface="Arial" charset="0"/>
                  <a:ea typeface="ＭＳ Ｐゴシック" pitchFamily="16" charset="-128"/>
                </a:defRPr>
              </a:lvl1pPr>
              <a:lvl2pPr marL="14224000" indent="-14052550" defTabSz="342900" eaLnBrk="0" hangingPunct="0">
                <a:defRPr sz="2000">
                  <a:solidFill>
                    <a:schemeClr val="tx1"/>
                  </a:solidFill>
                  <a:latin typeface="Arial" charset="0"/>
                  <a:ea typeface="ＭＳ Ｐゴシック" pitchFamily="16" charset="-128"/>
                </a:defRPr>
              </a:lvl2pPr>
              <a:lvl3pPr marL="19388138" indent="-19045238" defTabSz="342900" eaLnBrk="0" hangingPunct="0">
                <a:defRPr sz="2000">
                  <a:solidFill>
                    <a:schemeClr val="tx1"/>
                  </a:solidFill>
                  <a:latin typeface="Arial" charset="0"/>
                  <a:ea typeface="ＭＳ Ｐゴシック" pitchFamily="16" charset="-128"/>
                </a:defRPr>
              </a:lvl3pPr>
              <a:lvl4pPr eaLnBrk="0" hangingPunct="0">
                <a:defRPr sz="2000">
                  <a:solidFill>
                    <a:schemeClr val="tx1"/>
                  </a:solidFill>
                  <a:latin typeface="Arial" charset="0"/>
                  <a:ea typeface="ＭＳ Ｐゴシック" pitchFamily="16" charset="-128"/>
                </a:defRPr>
              </a:lvl4pPr>
              <a:lvl5pPr eaLnBrk="0" hangingPunct="0">
                <a:defRPr sz="2000">
                  <a:solidFill>
                    <a:schemeClr val="tx1"/>
                  </a:solidFill>
                  <a:latin typeface="Arial" charset="0"/>
                  <a:ea typeface="ＭＳ Ｐゴシック" pitchFamily="16" charset="-128"/>
                </a:defRPr>
              </a:lvl5pPr>
              <a:lvl6pPr marL="4572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6pPr>
              <a:lvl7pPr marL="9144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7pPr>
              <a:lvl8pPr marL="13716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8pPr>
              <a:lvl9pPr marL="1828800" eaLnBrk="0" fontAlgn="base" hangingPunct="0">
                <a:lnSpc>
                  <a:spcPct val="90000"/>
                </a:lnSpc>
                <a:spcBef>
                  <a:spcPct val="50000"/>
                </a:spcBef>
                <a:spcAft>
                  <a:spcPct val="0"/>
                </a:spcAft>
                <a:defRPr sz="2000">
                  <a:solidFill>
                    <a:schemeClr val="tx1"/>
                  </a:solidFill>
                  <a:latin typeface="Arial" charset="0"/>
                  <a:ea typeface="ＭＳ Ｐゴシック" pitchFamily="16" charset="-128"/>
                </a:defRPr>
              </a:lvl9pPr>
            </a:lstStyle>
            <a:p>
              <a:pPr marL="0" marR="0" indent="0" algn="l" defTabSz="342555" rtl="0" eaLnBrk="1" fontAlgn="base" latinLnBrk="0" hangingPunct="1">
                <a:lnSpc>
                  <a:spcPct val="100000"/>
                </a:lnSpc>
                <a:spcBef>
                  <a:spcPts val="0"/>
                </a:spcBef>
                <a:spcAft>
                  <a:spcPct val="0"/>
                </a:spcAft>
                <a:buClr>
                  <a:schemeClr val="accent1"/>
                </a:buClr>
                <a:buSzTx/>
                <a:buFont typeface="Arial"/>
                <a:buNone/>
                <a:tabLst/>
                <a:defRPr/>
              </a:pPr>
              <a:r>
                <a:rPr lang="en-US" sz="600" dirty="0" smtClean="0">
                  <a:solidFill>
                    <a:srgbClr val="292929"/>
                  </a:solidFill>
                </a:rPr>
                <a:t>Insert Information Protection Policy Classification from Slide 8</a:t>
              </a:r>
              <a:endParaRPr lang="en-US" sz="800" dirty="0" smtClean="0">
                <a:solidFill>
                  <a:srgbClr val="292929"/>
                </a:solidFill>
              </a:endParaRPr>
            </a:p>
          </p:txBody>
        </p:sp>
        <p:cxnSp>
          <p:nvCxnSpPr>
            <p:cNvPr id="22" name="Straight Connector 21"/>
            <p:cNvCxnSpPr/>
            <p:nvPr userDrawn="1"/>
          </p:nvCxnSpPr>
          <p:spPr>
            <a:xfrm flipH="1">
              <a:off x="3094495" y="4897874"/>
              <a:ext cx="1092" cy="96623"/>
            </a:xfrm>
            <a:prstGeom prst="line">
              <a:avLst/>
            </a:prstGeom>
            <a:ln w="6350" cmpd="sng">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grpSp>
    </p:spTree>
  </p:cSld>
  <p:clrMap bg1="lt1" tx1="dk1" bg2="lt2" tx2="dk2" accent1="accent1" accent2="accent2" accent3="accent3" accent4="accent4" accent5="accent5" accent6="accent6" hlink="hlink" folHlink="folHlink"/>
  <p:sldLayoutIdLst>
    <p:sldLayoutId id="2147483821" r:id="rId1"/>
    <p:sldLayoutId id="2147483826" r:id="rId2"/>
    <p:sldLayoutId id="2147483812" r:id="rId3"/>
    <p:sldLayoutId id="2147483816" r:id="rId4"/>
    <p:sldLayoutId id="2147483817" r:id="rId5"/>
    <p:sldLayoutId id="2147483827" r:id="rId6"/>
    <p:sldLayoutId id="2147483828" r:id="rId7"/>
    <p:sldLayoutId id="2147483829" r:id="rId8"/>
    <p:sldLayoutId id="2147483822" r:id="rId9"/>
    <p:sldLayoutId id="2147483813" r:id="rId10"/>
    <p:sldLayoutId id="2147483814" r:id="rId11"/>
    <p:sldLayoutId id="2147483815" r:id="rId12"/>
    <p:sldLayoutId id="2147483818" r:id="rId13"/>
    <p:sldLayoutId id="2147483819" r:id="rId14"/>
    <p:sldLayoutId id="2147483820" r:id="rId15"/>
    <p:sldLayoutId id="2147483824" r:id="rId16"/>
    <p:sldLayoutId id="2147483825" r:id="rId17"/>
  </p:sldLayoutIdLst>
  <p:timing>
    <p:tnLst>
      <p:par>
        <p:cTn id="1" dur="indefinite" restart="never" nodeType="tmRoot"/>
      </p:par>
    </p:tnLst>
  </p:timing>
  <p:txStyles>
    <p:titleStyle>
      <a:lvl1pPr algn="l" rtl="0" eaLnBrk="0" fontAlgn="base" hangingPunct="0">
        <a:spcBef>
          <a:spcPct val="0"/>
        </a:spcBef>
        <a:spcAft>
          <a:spcPct val="0"/>
        </a:spcAft>
        <a:defRPr sz="2800" b="1" kern="1200">
          <a:solidFill>
            <a:schemeClr val="tx1"/>
          </a:solidFill>
          <a:latin typeface="Arial" pitchFamily="34" charset="0"/>
          <a:ea typeface="ＭＳ Ｐゴシック" pitchFamily="127" charset="-128"/>
          <a:cs typeface="ＭＳ Ｐゴシック" pitchFamily="127" charset="-128"/>
        </a:defRPr>
      </a:lvl1pPr>
      <a:lvl2pPr algn="l" rtl="0" eaLnBrk="0" fontAlgn="base" hangingPunct="0">
        <a:spcBef>
          <a:spcPct val="0"/>
        </a:spcBef>
        <a:spcAft>
          <a:spcPct val="0"/>
        </a:spcAft>
        <a:defRPr sz="2500" b="1">
          <a:solidFill>
            <a:schemeClr val="tx1"/>
          </a:solidFill>
          <a:latin typeface="Arial" charset="0"/>
          <a:ea typeface="ＭＳ Ｐゴシック" pitchFamily="127" charset="-128"/>
          <a:cs typeface="ＭＳ Ｐゴシック" pitchFamily="127" charset="-128"/>
        </a:defRPr>
      </a:lvl2pPr>
      <a:lvl3pPr algn="l" rtl="0" eaLnBrk="0" fontAlgn="base" hangingPunct="0">
        <a:spcBef>
          <a:spcPct val="0"/>
        </a:spcBef>
        <a:spcAft>
          <a:spcPct val="0"/>
        </a:spcAft>
        <a:defRPr sz="2500" b="1">
          <a:solidFill>
            <a:schemeClr val="tx1"/>
          </a:solidFill>
          <a:latin typeface="Arial" charset="0"/>
          <a:ea typeface="ＭＳ Ｐゴシック" pitchFamily="127" charset="-128"/>
          <a:cs typeface="ＭＳ Ｐゴシック" pitchFamily="127" charset="-128"/>
        </a:defRPr>
      </a:lvl3pPr>
      <a:lvl4pPr algn="l" rtl="0" eaLnBrk="0" fontAlgn="base" hangingPunct="0">
        <a:spcBef>
          <a:spcPct val="0"/>
        </a:spcBef>
        <a:spcAft>
          <a:spcPct val="0"/>
        </a:spcAft>
        <a:defRPr sz="2500" b="1">
          <a:solidFill>
            <a:schemeClr val="tx1"/>
          </a:solidFill>
          <a:latin typeface="Arial" charset="0"/>
          <a:ea typeface="ＭＳ Ｐゴシック" pitchFamily="127" charset="-128"/>
          <a:cs typeface="ＭＳ Ｐゴシック" pitchFamily="127" charset="-128"/>
        </a:defRPr>
      </a:lvl4pPr>
      <a:lvl5pPr algn="l" rtl="0" eaLnBrk="0" fontAlgn="base" hangingPunct="0">
        <a:spcBef>
          <a:spcPct val="0"/>
        </a:spcBef>
        <a:spcAft>
          <a:spcPct val="0"/>
        </a:spcAft>
        <a:defRPr sz="2500" b="1">
          <a:solidFill>
            <a:schemeClr val="tx1"/>
          </a:solidFill>
          <a:latin typeface="Arial" charset="0"/>
          <a:ea typeface="ＭＳ Ｐゴシック" pitchFamily="127" charset="-128"/>
          <a:cs typeface="ＭＳ Ｐゴシック" pitchFamily="127" charset="-128"/>
        </a:defRPr>
      </a:lvl5pPr>
      <a:lvl6pPr marL="285325" algn="l" rtl="0" eaLnBrk="1" fontAlgn="base" hangingPunct="1">
        <a:spcBef>
          <a:spcPct val="0"/>
        </a:spcBef>
        <a:spcAft>
          <a:spcPct val="0"/>
        </a:spcAft>
        <a:defRPr sz="2200" b="1">
          <a:solidFill>
            <a:schemeClr val="tx1"/>
          </a:solidFill>
          <a:latin typeface="Arial" charset="0"/>
          <a:cs typeface="Arial" charset="0"/>
        </a:defRPr>
      </a:lvl6pPr>
      <a:lvl7pPr marL="570649" algn="l" rtl="0" eaLnBrk="1" fontAlgn="base" hangingPunct="1">
        <a:spcBef>
          <a:spcPct val="0"/>
        </a:spcBef>
        <a:spcAft>
          <a:spcPct val="0"/>
        </a:spcAft>
        <a:defRPr sz="2200" b="1">
          <a:solidFill>
            <a:schemeClr val="tx1"/>
          </a:solidFill>
          <a:latin typeface="Arial" charset="0"/>
          <a:cs typeface="Arial" charset="0"/>
        </a:defRPr>
      </a:lvl7pPr>
      <a:lvl8pPr marL="855975" algn="l" rtl="0" eaLnBrk="1" fontAlgn="base" hangingPunct="1">
        <a:spcBef>
          <a:spcPct val="0"/>
        </a:spcBef>
        <a:spcAft>
          <a:spcPct val="0"/>
        </a:spcAft>
        <a:defRPr sz="2200" b="1">
          <a:solidFill>
            <a:schemeClr val="tx1"/>
          </a:solidFill>
          <a:latin typeface="Arial" charset="0"/>
          <a:cs typeface="Arial" charset="0"/>
        </a:defRPr>
      </a:lvl8pPr>
      <a:lvl9pPr marL="1141303" algn="l" rtl="0" eaLnBrk="1" fontAlgn="base" hangingPunct="1">
        <a:spcBef>
          <a:spcPct val="0"/>
        </a:spcBef>
        <a:spcAft>
          <a:spcPct val="0"/>
        </a:spcAft>
        <a:defRPr sz="2200" b="1">
          <a:solidFill>
            <a:schemeClr val="tx1"/>
          </a:solidFill>
          <a:latin typeface="Arial" charset="0"/>
          <a:cs typeface="Arial" charset="0"/>
        </a:defRPr>
      </a:lvl9pPr>
    </p:titleStyle>
    <p:bodyStyle>
      <a:lvl1pPr marL="212541" indent="-212541" algn="l" rtl="0" eaLnBrk="0" fontAlgn="base" hangingPunct="0">
        <a:spcBef>
          <a:spcPts val="500"/>
        </a:spcBef>
        <a:spcAft>
          <a:spcPts val="200"/>
        </a:spcAft>
        <a:buClr>
          <a:schemeClr val="tx2"/>
        </a:buClr>
        <a:buFont typeface="Arial" pitchFamily="34" charset="0"/>
        <a:buChar char="•"/>
        <a:defRPr sz="2400" kern="1200">
          <a:solidFill>
            <a:schemeClr val="tx1"/>
          </a:solidFill>
          <a:latin typeface="Arial" pitchFamily="34" charset="0"/>
          <a:ea typeface="ＭＳ Ｐゴシック" pitchFamily="127" charset="-128"/>
          <a:cs typeface="ＭＳ Ｐゴシック" pitchFamily="127" charset="-128"/>
        </a:defRPr>
      </a:lvl1pPr>
      <a:lvl2pPr marL="512319" indent="-226817" algn="l" rtl="0" eaLnBrk="0" fontAlgn="base" hangingPunct="0">
        <a:spcBef>
          <a:spcPts val="200"/>
        </a:spcBef>
        <a:spcAft>
          <a:spcPts val="200"/>
        </a:spcAft>
        <a:buFont typeface="Arial" pitchFamily="34" charset="0"/>
        <a:buChar char="–"/>
        <a:defRPr sz="2000" kern="1200">
          <a:solidFill>
            <a:schemeClr val="tx1"/>
          </a:solidFill>
          <a:latin typeface="Arial" pitchFamily="34" charset="0"/>
          <a:ea typeface="ＭＳ Ｐゴシック" pitchFamily="127" charset="-128"/>
          <a:cs typeface="ＭＳ Ｐゴシック" pitchFamily="127" charset="-128"/>
        </a:defRPr>
      </a:lvl2pPr>
      <a:lvl3pPr marL="712171" indent="-141164" algn="l" rtl="0" eaLnBrk="0" fontAlgn="base" hangingPunct="0">
        <a:spcBef>
          <a:spcPts val="200"/>
        </a:spcBef>
        <a:spcAft>
          <a:spcPts val="200"/>
        </a:spcAft>
        <a:buClr>
          <a:schemeClr val="tx2"/>
        </a:buClr>
        <a:buFont typeface="Arial" pitchFamily="34" charset="0"/>
        <a:buChar char="•"/>
        <a:defRPr sz="1800" kern="1200">
          <a:solidFill>
            <a:schemeClr val="tx1"/>
          </a:solidFill>
          <a:latin typeface="Arial" pitchFamily="34" charset="0"/>
          <a:ea typeface="ＭＳ Ｐゴシック" pitchFamily="127" charset="-128"/>
          <a:cs typeface="ＭＳ Ｐゴシック" pitchFamily="127" charset="-128"/>
        </a:defRPr>
      </a:lvl3pPr>
      <a:lvl4pPr marL="1084910" indent="-228401" algn="l" rtl="0" eaLnBrk="0" fontAlgn="base" hangingPunct="0">
        <a:spcBef>
          <a:spcPts val="200"/>
        </a:spcBef>
        <a:spcAft>
          <a:spcPts val="200"/>
        </a:spcAft>
        <a:buFont typeface="Arial" pitchFamily="34" charset="0"/>
        <a:buChar char="–"/>
        <a:defRPr sz="1800" kern="1200">
          <a:solidFill>
            <a:schemeClr val="tx1"/>
          </a:solidFill>
          <a:latin typeface="Arial" pitchFamily="34" charset="0"/>
          <a:ea typeface="ＭＳ Ｐゴシック" pitchFamily="127" charset="-128"/>
          <a:cs typeface="ＭＳ Ｐゴシック" pitchFamily="127" charset="-128"/>
        </a:defRPr>
      </a:lvl4pPr>
      <a:lvl5pPr marL="1373583" indent="-231575" algn="l" rtl="0" eaLnBrk="0" fontAlgn="base" hangingPunct="0">
        <a:spcBef>
          <a:spcPts val="200"/>
        </a:spcBef>
        <a:spcAft>
          <a:spcPts val="200"/>
        </a:spcAft>
        <a:buClr>
          <a:schemeClr val="tx2"/>
        </a:buClr>
        <a:buFont typeface="Arial" pitchFamily="34" charset="0"/>
        <a:buChar char="•"/>
        <a:defRPr sz="1800" kern="1200">
          <a:solidFill>
            <a:schemeClr val="tx1"/>
          </a:solidFill>
          <a:latin typeface="Arial" pitchFamily="34" charset="0"/>
          <a:ea typeface="ＭＳ Ｐゴシック" pitchFamily="127" charset="-128"/>
          <a:cs typeface="ＭＳ Ｐゴシック" pitchFamily="127" charset="-128"/>
        </a:defRPr>
      </a:lvl5pPr>
      <a:lvl6pPr marL="1569291" indent="-142662" algn="l" defTabSz="570649" rtl="0" eaLnBrk="1" latinLnBrk="0" hangingPunct="1">
        <a:spcBef>
          <a:spcPct val="20000"/>
        </a:spcBef>
        <a:buFont typeface="Arial" pitchFamily="34" charset="0"/>
        <a:buChar char="•"/>
        <a:defRPr sz="1200" kern="1200">
          <a:solidFill>
            <a:schemeClr val="tx1"/>
          </a:solidFill>
          <a:latin typeface="+mn-lt"/>
          <a:ea typeface="+mn-ea"/>
          <a:cs typeface="+mn-cs"/>
        </a:defRPr>
      </a:lvl6pPr>
      <a:lvl7pPr marL="1854616" indent="-142662" algn="l" defTabSz="570649" rtl="0" eaLnBrk="1" latinLnBrk="0" hangingPunct="1">
        <a:spcBef>
          <a:spcPct val="20000"/>
        </a:spcBef>
        <a:buFont typeface="Arial" pitchFamily="34" charset="0"/>
        <a:buChar char="•"/>
        <a:defRPr sz="1200" kern="1200">
          <a:solidFill>
            <a:schemeClr val="tx1"/>
          </a:solidFill>
          <a:latin typeface="+mn-lt"/>
          <a:ea typeface="+mn-ea"/>
          <a:cs typeface="+mn-cs"/>
        </a:defRPr>
      </a:lvl7pPr>
      <a:lvl8pPr marL="2139941" indent="-142662" algn="l" defTabSz="570649" rtl="0" eaLnBrk="1" latinLnBrk="0" hangingPunct="1">
        <a:spcBef>
          <a:spcPct val="20000"/>
        </a:spcBef>
        <a:buFont typeface="Arial" pitchFamily="34" charset="0"/>
        <a:buChar char="•"/>
        <a:defRPr sz="1200" kern="1200">
          <a:solidFill>
            <a:schemeClr val="tx1"/>
          </a:solidFill>
          <a:latin typeface="+mn-lt"/>
          <a:ea typeface="+mn-ea"/>
          <a:cs typeface="+mn-cs"/>
        </a:defRPr>
      </a:lvl8pPr>
      <a:lvl9pPr marL="2425265" indent="-142662" algn="l" defTabSz="570649" rtl="0" eaLnBrk="1" latinLnBrk="0" hangingPunct="1">
        <a:spcBef>
          <a:spcPct val="20000"/>
        </a:spcBef>
        <a:buFont typeface="Arial" pitchFamily="34" charset="0"/>
        <a:buChar char="•"/>
        <a:defRPr sz="1200" kern="1200">
          <a:solidFill>
            <a:schemeClr val="tx1"/>
          </a:solidFill>
          <a:latin typeface="+mn-lt"/>
          <a:ea typeface="+mn-ea"/>
          <a:cs typeface="+mn-cs"/>
        </a:defRPr>
      </a:lvl9pPr>
    </p:bodyStyle>
    <p:otherStyle>
      <a:defPPr>
        <a:defRPr lang="en-US"/>
      </a:defPPr>
      <a:lvl1pPr marL="0" algn="l" defTabSz="570649" rtl="0" eaLnBrk="1" latinLnBrk="0" hangingPunct="1">
        <a:defRPr sz="1100" kern="1200">
          <a:solidFill>
            <a:schemeClr val="tx1"/>
          </a:solidFill>
          <a:latin typeface="+mn-lt"/>
          <a:ea typeface="+mn-ea"/>
          <a:cs typeface="+mn-cs"/>
        </a:defRPr>
      </a:lvl1pPr>
      <a:lvl2pPr marL="285325" algn="l" defTabSz="570649" rtl="0" eaLnBrk="1" latinLnBrk="0" hangingPunct="1">
        <a:defRPr sz="1100" kern="1200">
          <a:solidFill>
            <a:schemeClr val="tx1"/>
          </a:solidFill>
          <a:latin typeface="+mn-lt"/>
          <a:ea typeface="+mn-ea"/>
          <a:cs typeface="+mn-cs"/>
        </a:defRPr>
      </a:lvl2pPr>
      <a:lvl3pPr marL="570649" algn="l" defTabSz="570649" rtl="0" eaLnBrk="1" latinLnBrk="0" hangingPunct="1">
        <a:defRPr sz="1100" kern="1200">
          <a:solidFill>
            <a:schemeClr val="tx1"/>
          </a:solidFill>
          <a:latin typeface="+mn-lt"/>
          <a:ea typeface="+mn-ea"/>
          <a:cs typeface="+mn-cs"/>
        </a:defRPr>
      </a:lvl3pPr>
      <a:lvl4pPr marL="855975" algn="l" defTabSz="570649" rtl="0" eaLnBrk="1" latinLnBrk="0" hangingPunct="1">
        <a:defRPr sz="1100" kern="1200">
          <a:solidFill>
            <a:schemeClr val="tx1"/>
          </a:solidFill>
          <a:latin typeface="+mn-lt"/>
          <a:ea typeface="+mn-ea"/>
          <a:cs typeface="+mn-cs"/>
        </a:defRPr>
      </a:lvl4pPr>
      <a:lvl5pPr marL="1141303" algn="l" defTabSz="570649" rtl="0" eaLnBrk="1" latinLnBrk="0" hangingPunct="1">
        <a:defRPr sz="1100" kern="1200">
          <a:solidFill>
            <a:schemeClr val="tx1"/>
          </a:solidFill>
          <a:latin typeface="+mn-lt"/>
          <a:ea typeface="+mn-ea"/>
          <a:cs typeface="+mn-cs"/>
        </a:defRPr>
      </a:lvl5pPr>
      <a:lvl6pPr marL="1426628" algn="l" defTabSz="570649" rtl="0" eaLnBrk="1" latinLnBrk="0" hangingPunct="1">
        <a:defRPr sz="1100" kern="1200">
          <a:solidFill>
            <a:schemeClr val="tx1"/>
          </a:solidFill>
          <a:latin typeface="+mn-lt"/>
          <a:ea typeface="+mn-ea"/>
          <a:cs typeface="+mn-cs"/>
        </a:defRPr>
      </a:lvl6pPr>
      <a:lvl7pPr marL="1711953" algn="l" defTabSz="570649" rtl="0" eaLnBrk="1" latinLnBrk="0" hangingPunct="1">
        <a:defRPr sz="1100" kern="1200">
          <a:solidFill>
            <a:schemeClr val="tx1"/>
          </a:solidFill>
          <a:latin typeface="+mn-lt"/>
          <a:ea typeface="+mn-ea"/>
          <a:cs typeface="+mn-cs"/>
        </a:defRPr>
      </a:lvl7pPr>
      <a:lvl8pPr marL="1997279" algn="l" defTabSz="570649" rtl="0" eaLnBrk="1" latinLnBrk="0" hangingPunct="1">
        <a:defRPr sz="1100" kern="1200">
          <a:solidFill>
            <a:schemeClr val="tx1"/>
          </a:solidFill>
          <a:latin typeface="+mn-lt"/>
          <a:ea typeface="+mn-ea"/>
          <a:cs typeface="+mn-cs"/>
        </a:defRPr>
      </a:lvl8pPr>
      <a:lvl9pPr marL="2282603" algn="l" defTabSz="570649" rtl="0" eaLnBrk="1" latinLnBrk="0" hangingPunct="1">
        <a:defRPr sz="1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5" descr="Red Ba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0" y="4629747"/>
            <a:ext cx="9144000" cy="167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24" descr="Small Red Square"/>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7" y="1"/>
            <a:ext cx="533331" cy="512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Rectangle 7"/>
          <p:cNvSpPr>
            <a:spLocks noGrp="1" noChangeArrowheads="1"/>
          </p:cNvSpPr>
          <p:nvPr>
            <p:ph type="body" idx="1"/>
          </p:nvPr>
        </p:nvSpPr>
        <p:spPr bwMode="auto">
          <a:xfrm>
            <a:off x="914876" y="1199556"/>
            <a:ext cx="7313652" cy="3256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149" name="Rectangle 8"/>
          <p:cNvSpPr>
            <a:spLocks noGrp="1" noChangeArrowheads="1"/>
          </p:cNvSpPr>
          <p:nvPr>
            <p:ph type="title"/>
          </p:nvPr>
        </p:nvSpPr>
        <p:spPr bwMode="auto">
          <a:xfrm>
            <a:off x="914281" y="246459"/>
            <a:ext cx="7314248" cy="644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33" name="Rectangle 9"/>
          <p:cNvSpPr>
            <a:spLocks noChangeArrowheads="1"/>
          </p:cNvSpPr>
          <p:nvPr userDrawn="1"/>
        </p:nvSpPr>
        <p:spPr bwMode="auto">
          <a:xfrm>
            <a:off x="0" y="4629752"/>
            <a:ext cx="9144000" cy="228005"/>
          </a:xfrm>
          <a:prstGeom prst="rect">
            <a:avLst/>
          </a:prstGeom>
          <a:noFill/>
          <a:ln w="9525">
            <a:noFill/>
            <a:miter lim="800000"/>
            <a:headEnd type="none" w="sm" len="sm"/>
            <a:tailEnd type="none" w="sm" len="sm"/>
          </a:ln>
        </p:spPr>
        <p:txBody>
          <a:bodyPr wrap="none" lIns="91262" tIns="45631" rIns="91262" bIns="45631" anchor="ctr"/>
          <a:lstStyle/>
          <a:p>
            <a:pPr algn="ctr" defTabSz="912769">
              <a:lnSpc>
                <a:spcPct val="90000"/>
              </a:lnSpc>
              <a:spcBef>
                <a:spcPct val="50000"/>
              </a:spcBef>
              <a:buClr>
                <a:srgbClr val="667263"/>
              </a:buClr>
              <a:defRPr/>
            </a:pPr>
            <a:endParaRPr lang="en-US" sz="2000" b="1">
              <a:solidFill>
                <a:srgbClr val="000000"/>
              </a:solidFill>
              <a:latin typeface="Arial" charset="0"/>
              <a:ea typeface="ＭＳ Ｐゴシック" pitchFamily="1" charset="-128"/>
              <a:cs typeface="+mn-cs"/>
            </a:endParaRPr>
          </a:p>
        </p:txBody>
      </p:sp>
      <p:pic>
        <p:nvPicPr>
          <p:cNvPr id="6151" name="Picture 20" descr="Oracle WHITE"/>
          <p:cNvPicPr>
            <a:picLocks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8001157" y="4669043"/>
            <a:ext cx="732139" cy="92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7" name="Rectangle 23"/>
          <p:cNvSpPr>
            <a:spLocks noGrp="1" noChangeArrowheads="1"/>
          </p:cNvSpPr>
          <p:nvPr>
            <p:ph type="ftr" sz="quarter" idx="3"/>
          </p:nvPr>
        </p:nvSpPr>
        <p:spPr bwMode="auto">
          <a:xfrm>
            <a:off x="152380" y="4914900"/>
            <a:ext cx="6854726" cy="11430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l" eaLnBrk="0" hangingPunct="0">
              <a:lnSpc>
                <a:spcPct val="100000"/>
              </a:lnSpc>
              <a:spcBef>
                <a:spcPct val="0"/>
              </a:spcBef>
              <a:buClrTx/>
              <a:defRPr sz="900" smtClean="0">
                <a:latin typeface="Arial" charset="0"/>
                <a:ea typeface="ＭＳ Ｐゴシック" pitchFamily="1" charset="-128"/>
              </a:defRPr>
            </a:lvl1pPr>
          </a:lstStyle>
          <a:p>
            <a:pPr>
              <a:defRPr/>
            </a:pPr>
            <a:endParaRPr lang="en-US">
              <a:solidFill>
                <a:srgbClr val="000000"/>
              </a:solidFill>
              <a:cs typeface="+mn-cs"/>
            </a:endParaRPr>
          </a:p>
        </p:txBody>
      </p:sp>
      <p:sp>
        <p:nvSpPr>
          <p:cNvPr id="1038" name="Text Box 14"/>
          <p:cNvSpPr txBox="1">
            <a:spLocks noChangeArrowheads="1"/>
          </p:cNvSpPr>
          <p:nvPr userDrawn="1"/>
        </p:nvSpPr>
        <p:spPr bwMode="auto">
          <a:xfrm>
            <a:off x="8277348" y="4943482"/>
            <a:ext cx="685711" cy="117277"/>
          </a:xfrm>
          <a:prstGeom prst="rect">
            <a:avLst/>
          </a:prstGeom>
          <a:noFill/>
          <a:ln w="9525">
            <a:noFill/>
            <a:miter lim="800000"/>
            <a:headEnd/>
            <a:tailEnd/>
          </a:ln>
          <a:effectLst/>
        </p:spPr>
        <p:txBody>
          <a:bodyPr lIns="34489" tIns="17244" rIns="34489" bIns="17244"/>
          <a:lstStyle/>
          <a:p>
            <a:pPr algn="r">
              <a:lnSpc>
                <a:spcPct val="90000"/>
              </a:lnSpc>
              <a:spcBef>
                <a:spcPct val="50000"/>
              </a:spcBef>
              <a:buClr>
                <a:srgbClr val="667263"/>
              </a:buClr>
              <a:defRPr/>
            </a:pPr>
            <a:fld id="{06D01077-E0E1-452A-86F6-265A6DBF839E}" type="slidenum">
              <a:rPr lang="en-US" sz="600" b="1">
                <a:solidFill>
                  <a:srgbClr val="B8B8B8"/>
                </a:solidFill>
                <a:latin typeface="Arial" charset="0"/>
                <a:ea typeface="ＭＳ Ｐゴシック" pitchFamily="1" charset="-128"/>
                <a:cs typeface="+mn-cs"/>
              </a:rPr>
              <a:pPr algn="r">
                <a:lnSpc>
                  <a:spcPct val="90000"/>
                </a:lnSpc>
                <a:spcBef>
                  <a:spcPct val="50000"/>
                </a:spcBef>
                <a:buClr>
                  <a:srgbClr val="667263"/>
                </a:buClr>
                <a:defRPr/>
              </a:pPr>
              <a:t>‹#›</a:t>
            </a:fld>
            <a:endParaRPr lang="en-US" sz="600" b="1">
              <a:solidFill>
                <a:srgbClr val="B8B8B8"/>
              </a:solidFill>
              <a:latin typeface="Arial" charset="0"/>
              <a:ea typeface="ＭＳ Ｐゴシック" pitchFamily="1" charset="-128"/>
              <a:cs typeface="+mn-cs"/>
            </a:endParaRPr>
          </a:p>
        </p:txBody>
      </p:sp>
    </p:spTree>
    <p:extLst>
      <p:ext uri="{BB962C8B-B14F-4D97-AF65-F5344CB8AC3E}">
        <p14:creationId xmlns:p14="http://schemas.microsoft.com/office/powerpoint/2010/main" val="1169220732"/>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Lst>
  <p:transition>
    <p:wipe dir="r"/>
  </p:transition>
  <p:txStyles>
    <p:titleStyle>
      <a:lvl1pPr algn="l" defTabSz="912769" rtl="0" eaLnBrk="0" fontAlgn="base" hangingPunct="0">
        <a:spcBef>
          <a:spcPct val="0"/>
        </a:spcBef>
        <a:spcAft>
          <a:spcPct val="0"/>
        </a:spcAft>
        <a:defRPr sz="2200" b="1">
          <a:solidFill>
            <a:schemeClr val="tx1"/>
          </a:solidFill>
          <a:latin typeface="+mj-lt"/>
          <a:ea typeface="ＭＳ Ｐゴシック" pitchFamily="1" charset="-128"/>
          <a:cs typeface="+mj-cs"/>
        </a:defRPr>
      </a:lvl1pPr>
      <a:lvl2pPr algn="l" defTabSz="912769" rtl="0" eaLnBrk="0" fontAlgn="base" hangingPunct="0">
        <a:spcBef>
          <a:spcPct val="0"/>
        </a:spcBef>
        <a:spcAft>
          <a:spcPct val="0"/>
        </a:spcAft>
        <a:defRPr sz="2200" b="1">
          <a:solidFill>
            <a:schemeClr val="tx1"/>
          </a:solidFill>
          <a:latin typeface="Arial" pitchFamily="-106" charset="0"/>
          <a:ea typeface="ＭＳ Ｐゴシック" pitchFamily="1" charset="-128"/>
        </a:defRPr>
      </a:lvl2pPr>
      <a:lvl3pPr algn="l" defTabSz="912769" rtl="0" eaLnBrk="0" fontAlgn="base" hangingPunct="0">
        <a:spcBef>
          <a:spcPct val="0"/>
        </a:spcBef>
        <a:spcAft>
          <a:spcPct val="0"/>
        </a:spcAft>
        <a:defRPr sz="2200" b="1">
          <a:solidFill>
            <a:schemeClr val="tx1"/>
          </a:solidFill>
          <a:latin typeface="Arial" pitchFamily="-106" charset="0"/>
          <a:ea typeface="ＭＳ Ｐゴシック" pitchFamily="1" charset="-128"/>
        </a:defRPr>
      </a:lvl3pPr>
      <a:lvl4pPr algn="l" defTabSz="912769" rtl="0" eaLnBrk="0" fontAlgn="base" hangingPunct="0">
        <a:spcBef>
          <a:spcPct val="0"/>
        </a:spcBef>
        <a:spcAft>
          <a:spcPct val="0"/>
        </a:spcAft>
        <a:defRPr sz="2200" b="1">
          <a:solidFill>
            <a:schemeClr val="tx1"/>
          </a:solidFill>
          <a:latin typeface="Arial" pitchFamily="-106" charset="0"/>
          <a:ea typeface="ＭＳ Ｐゴシック" pitchFamily="1" charset="-128"/>
        </a:defRPr>
      </a:lvl4pPr>
      <a:lvl5pPr algn="l" defTabSz="912769" rtl="0" eaLnBrk="0" fontAlgn="base" hangingPunct="0">
        <a:spcBef>
          <a:spcPct val="0"/>
        </a:spcBef>
        <a:spcAft>
          <a:spcPct val="0"/>
        </a:spcAft>
        <a:defRPr sz="2200" b="1">
          <a:solidFill>
            <a:schemeClr val="tx1"/>
          </a:solidFill>
          <a:latin typeface="Arial" pitchFamily="-106" charset="0"/>
          <a:ea typeface="ＭＳ Ｐゴシック" pitchFamily="1" charset="-128"/>
        </a:defRPr>
      </a:lvl5pPr>
      <a:lvl6pPr marL="171256" algn="l" rtl="0" fontAlgn="base">
        <a:spcBef>
          <a:spcPct val="0"/>
        </a:spcBef>
        <a:spcAft>
          <a:spcPct val="0"/>
        </a:spcAft>
        <a:defRPr sz="1200" b="1">
          <a:solidFill>
            <a:schemeClr val="tx1"/>
          </a:solidFill>
          <a:latin typeface="Arial" pitchFamily="-106" charset="0"/>
        </a:defRPr>
      </a:lvl6pPr>
      <a:lvl7pPr marL="342513" algn="l" rtl="0" fontAlgn="base">
        <a:spcBef>
          <a:spcPct val="0"/>
        </a:spcBef>
        <a:spcAft>
          <a:spcPct val="0"/>
        </a:spcAft>
        <a:defRPr sz="1200" b="1">
          <a:solidFill>
            <a:schemeClr val="tx1"/>
          </a:solidFill>
          <a:latin typeface="Arial" pitchFamily="-106" charset="0"/>
        </a:defRPr>
      </a:lvl7pPr>
      <a:lvl8pPr marL="513768" algn="l" rtl="0" fontAlgn="base">
        <a:spcBef>
          <a:spcPct val="0"/>
        </a:spcBef>
        <a:spcAft>
          <a:spcPct val="0"/>
        </a:spcAft>
        <a:defRPr sz="1200" b="1">
          <a:solidFill>
            <a:schemeClr val="tx1"/>
          </a:solidFill>
          <a:latin typeface="Arial" pitchFamily="-106" charset="0"/>
        </a:defRPr>
      </a:lvl8pPr>
      <a:lvl9pPr marL="685023" algn="l" rtl="0" fontAlgn="base">
        <a:spcBef>
          <a:spcPct val="0"/>
        </a:spcBef>
        <a:spcAft>
          <a:spcPct val="0"/>
        </a:spcAft>
        <a:defRPr sz="1200" b="1">
          <a:solidFill>
            <a:schemeClr val="tx1"/>
          </a:solidFill>
          <a:latin typeface="Arial" pitchFamily="-106" charset="0"/>
        </a:defRPr>
      </a:lvl9pPr>
    </p:titleStyle>
    <p:bodyStyle>
      <a:lvl1pPr marL="214070" indent="-214070" algn="l" defTabSz="912769" rtl="0" eaLnBrk="0" fontAlgn="base" hangingPunct="0">
        <a:spcBef>
          <a:spcPct val="20000"/>
        </a:spcBef>
        <a:spcAft>
          <a:spcPct val="0"/>
        </a:spcAft>
        <a:buClr>
          <a:schemeClr val="tx2"/>
        </a:buClr>
        <a:buChar char="•"/>
        <a:defRPr sz="2200">
          <a:solidFill>
            <a:schemeClr val="tx1"/>
          </a:solidFill>
          <a:latin typeface="+mn-lt"/>
          <a:ea typeface="ＭＳ Ｐゴシック" pitchFamily="1" charset="-128"/>
          <a:cs typeface="+mn-cs"/>
        </a:defRPr>
      </a:lvl1pPr>
      <a:lvl2pPr marL="513768" indent="-214070" algn="l" defTabSz="912769" rtl="0" eaLnBrk="0" fontAlgn="base" hangingPunct="0">
        <a:spcBef>
          <a:spcPct val="20000"/>
        </a:spcBef>
        <a:spcAft>
          <a:spcPct val="0"/>
        </a:spcAft>
        <a:buClr>
          <a:schemeClr val="tx1"/>
        </a:buClr>
        <a:buFont typeface="Times CY" pitchFamily="1" charset="0"/>
        <a:buChar char="–"/>
        <a:defRPr sz="1900">
          <a:solidFill>
            <a:schemeClr val="tx1"/>
          </a:solidFill>
          <a:latin typeface="+mn-lt"/>
          <a:ea typeface="ＭＳ Ｐゴシック" pitchFamily="-106" charset="-128"/>
        </a:defRPr>
      </a:lvl2pPr>
      <a:lvl3pPr marL="770651" indent="-171256" algn="l" defTabSz="912769" rtl="0" eaLnBrk="0" fontAlgn="base" hangingPunct="0">
        <a:spcBef>
          <a:spcPct val="20000"/>
        </a:spcBef>
        <a:spcAft>
          <a:spcPct val="0"/>
        </a:spcAft>
        <a:buClr>
          <a:schemeClr val="tx2"/>
        </a:buClr>
        <a:buChar char="•"/>
        <a:defRPr sz="1900">
          <a:solidFill>
            <a:schemeClr val="tx1"/>
          </a:solidFill>
          <a:latin typeface="+mn-lt"/>
          <a:ea typeface="ＭＳ Ｐゴシック" pitchFamily="-106" charset="-128"/>
        </a:defRPr>
      </a:lvl3pPr>
      <a:lvl4pPr marL="1113164" indent="-214070" algn="l" defTabSz="912769" rtl="0" eaLnBrk="0" fontAlgn="base" hangingPunct="0">
        <a:spcBef>
          <a:spcPct val="20000"/>
        </a:spcBef>
        <a:spcAft>
          <a:spcPct val="0"/>
        </a:spcAft>
        <a:buClr>
          <a:schemeClr val="tx1"/>
        </a:buClr>
        <a:buFont typeface="Times CY" pitchFamily="1" charset="0"/>
        <a:buChar char="–"/>
        <a:defRPr sz="1900">
          <a:solidFill>
            <a:schemeClr val="tx1"/>
          </a:solidFill>
          <a:latin typeface="+mn-lt"/>
          <a:ea typeface="ＭＳ Ｐゴシック" pitchFamily="-106" charset="-128"/>
        </a:defRPr>
      </a:lvl4pPr>
      <a:lvl5pPr marL="1370046" indent="-171256" algn="l" defTabSz="912769" rtl="0" eaLnBrk="0" fontAlgn="base" hangingPunct="0">
        <a:spcBef>
          <a:spcPct val="20000"/>
        </a:spcBef>
        <a:spcAft>
          <a:spcPct val="0"/>
        </a:spcAft>
        <a:buClr>
          <a:schemeClr val="tx2"/>
        </a:buClr>
        <a:buChar char="•"/>
        <a:defRPr sz="1900">
          <a:solidFill>
            <a:schemeClr val="tx1"/>
          </a:solidFill>
          <a:latin typeface="+mn-lt"/>
          <a:ea typeface="ＭＳ Ｐゴシック" pitchFamily="-106" charset="-128"/>
        </a:defRPr>
      </a:lvl5pPr>
      <a:lvl6pPr marL="771247" indent="-85628" algn="l" rtl="0" fontAlgn="base">
        <a:spcBef>
          <a:spcPct val="20000"/>
        </a:spcBef>
        <a:spcAft>
          <a:spcPct val="0"/>
        </a:spcAft>
        <a:buClr>
          <a:schemeClr val="accent1"/>
        </a:buClr>
        <a:buChar char="•"/>
        <a:defRPr sz="700">
          <a:solidFill>
            <a:schemeClr val="tx1"/>
          </a:solidFill>
          <a:latin typeface="+mn-lt"/>
          <a:ea typeface="ＭＳ Ｐゴシック" pitchFamily="-106" charset="-128"/>
        </a:defRPr>
      </a:lvl6pPr>
      <a:lvl7pPr marL="942503" indent="-85628" algn="l" rtl="0" fontAlgn="base">
        <a:spcBef>
          <a:spcPct val="20000"/>
        </a:spcBef>
        <a:spcAft>
          <a:spcPct val="0"/>
        </a:spcAft>
        <a:buClr>
          <a:schemeClr val="accent1"/>
        </a:buClr>
        <a:buChar char="•"/>
        <a:defRPr sz="700">
          <a:solidFill>
            <a:schemeClr val="tx1"/>
          </a:solidFill>
          <a:latin typeface="+mn-lt"/>
          <a:ea typeface="ＭＳ Ｐゴシック" pitchFamily="-106" charset="-128"/>
        </a:defRPr>
      </a:lvl7pPr>
      <a:lvl8pPr marL="1113757" indent="-85628" algn="l" rtl="0" fontAlgn="base">
        <a:spcBef>
          <a:spcPct val="20000"/>
        </a:spcBef>
        <a:spcAft>
          <a:spcPct val="0"/>
        </a:spcAft>
        <a:buClr>
          <a:schemeClr val="accent1"/>
        </a:buClr>
        <a:buChar char="•"/>
        <a:defRPr sz="700">
          <a:solidFill>
            <a:schemeClr val="tx1"/>
          </a:solidFill>
          <a:latin typeface="+mn-lt"/>
          <a:ea typeface="ＭＳ Ｐゴシック" pitchFamily="-106" charset="-128"/>
        </a:defRPr>
      </a:lvl8pPr>
      <a:lvl9pPr marL="1285011" indent="-85628" algn="l" rtl="0" fontAlgn="base">
        <a:spcBef>
          <a:spcPct val="20000"/>
        </a:spcBef>
        <a:spcAft>
          <a:spcPct val="0"/>
        </a:spcAft>
        <a:buClr>
          <a:schemeClr val="accent1"/>
        </a:buClr>
        <a:buChar char="•"/>
        <a:defRPr sz="700">
          <a:solidFill>
            <a:schemeClr val="tx1"/>
          </a:solidFill>
          <a:latin typeface="+mn-lt"/>
          <a:ea typeface="ＭＳ Ｐゴシック" pitchFamily="-106" charset="-128"/>
        </a:defRPr>
      </a:lvl9pPr>
    </p:bodyStyle>
    <p:otherStyle>
      <a:defPPr>
        <a:defRPr lang="en-US"/>
      </a:defPPr>
      <a:lvl1pPr marL="0" algn="l" defTabSz="171256" rtl="0" eaLnBrk="1" latinLnBrk="0" hangingPunct="1">
        <a:defRPr sz="700" kern="1200">
          <a:solidFill>
            <a:schemeClr val="tx1"/>
          </a:solidFill>
          <a:latin typeface="+mn-lt"/>
          <a:ea typeface="+mn-ea"/>
          <a:cs typeface="+mn-cs"/>
        </a:defRPr>
      </a:lvl1pPr>
      <a:lvl2pPr marL="171256" algn="l" defTabSz="171256" rtl="0" eaLnBrk="1" latinLnBrk="0" hangingPunct="1">
        <a:defRPr sz="700" kern="1200">
          <a:solidFill>
            <a:schemeClr val="tx1"/>
          </a:solidFill>
          <a:latin typeface="+mn-lt"/>
          <a:ea typeface="+mn-ea"/>
          <a:cs typeface="+mn-cs"/>
        </a:defRPr>
      </a:lvl2pPr>
      <a:lvl3pPr marL="342513" algn="l" defTabSz="171256" rtl="0" eaLnBrk="1" latinLnBrk="0" hangingPunct="1">
        <a:defRPr sz="700" kern="1200">
          <a:solidFill>
            <a:schemeClr val="tx1"/>
          </a:solidFill>
          <a:latin typeface="+mn-lt"/>
          <a:ea typeface="+mn-ea"/>
          <a:cs typeface="+mn-cs"/>
        </a:defRPr>
      </a:lvl3pPr>
      <a:lvl4pPr marL="513768" algn="l" defTabSz="171256" rtl="0" eaLnBrk="1" latinLnBrk="0" hangingPunct="1">
        <a:defRPr sz="700" kern="1200">
          <a:solidFill>
            <a:schemeClr val="tx1"/>
          </a:solidFill>
          <a:latin typeface="+mn-lt"/>
          <a:ea typeface="+mn-ea"/>
          <a:cs typeface="+mn-cs"/>
        </a:defRPr>
      </a:lvl4pPr>
      <a:lvl5pPr marL="685023" algn="l" defTabSz="171256" rtl="0" eaLnBrk="1" latinLnBrk="0" hangingPunct="1">
        <a:defRPr sz="700" kern="1200">
          <a:solidFill>
            <a:schemeClr val="tx1"/>
          </a:solidFill>
          <a:latin typeface="+mn-lt"/>
          <a:ea typeface="+mn-ea"/>
          <a:cs typeface="+mn-cs"/>
        </a:defRPr>
      </a:lvl5pPr>
      <a:lvl6pPr marL="856278" algn="l" defTabSz="171256" rtl="0" eaLnBrk="1" latinLnBrk="0" hangingPunct="1">
        <a:defRPr sz="700" kern="1200">
          <a:solidFill>
            <a:schemeClr val="tx1"/>
          </a:solidFill>
          <a:latin typeface="+mn-lt"/>
          <a:ea typeface="+mn-ea"/>
          <a:cs typeface="+mn-cs"/>
        </a:defRPr>
      </a:lvl6pPr>
      <a:lvl7pPr marL="1027534" algn="l" defTabSz="171256" rtl="0" eaLnBrk="1" latinLnBrk="0" hangingPunct="1">
        <a:defRPr sz="700" kern="1200">
          <a:solidFill>
            <a:schemeClr val="tx1"/>
          </a:solidFill>
          <a:latin typeface="+mn-lt"/>
          <a:ea typeface="+mn-ea"/>
          <a:cs typeface="+mn-cs"/>
        </a:defRPr>
      </a:lvl7pPr>
      <a:lvl8pPr marL="1198790" algn="l" defTabSz="171256" rtl="0" eaLnBrk="1" latinLnBrk="0" hangingPunct="1">
        <a:defRPr sz="700" kern="1200">
          <a:solidFill>
            <a:schemeClr val="tx1"/>
          </a:solidFill>
          <a:latin typeface="+mn-lt"/>
          <a:ea typeface="+mn-ea"/>
          <a:cs typeface="+mn-cs"/>
        </a:defRPr>
      </a:lvl8pPr>
      <a:lvl9pPr marL="1370046" algn="l" defTabSz="171256" rtl="0" eaLnBrk="1" latinLnBrk="0" hangingPunct="1">
        <a:defRPr sz="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5" descr="Red Bar"/>
          <p:cNvPicPr>
            <a:picLocks noChangeAspect="1" noChangeArrowheads="1"/>
          </p:cNvPicPr>
          <p:nvPr userDrawn="1"/>
        </p:nvPicPr>
        <p:blipFill>
          <a:blip r:embed="rId14" cstate="print"/>
          <a:srcRect/>
          <a:stretch>
            <a:fillRect/>
          </a:stretch>
        </p:blipFill>
        <p:spPr bwMode="auto">
          <a:xfrm>
            <a:off x="0" y="4629156"/>
            <a:ext cx="9144000" cy="169069"/>
          </a:xfrm>
          <a:prstGeom prst="rect">
            <a:avLst/>
          </a:prstGeom>
          <a:noFill/>
          <a:ln w="9525">
            <a:noFill/>
            <a:miter lim="800000"/>
            <a:headEnd/>
            <a:tailEnd/>
          </a:ln>
        </p:spPr>
      </p:pic>
      <p:pic>
        <p:nvPicPr>
          <p:cNvPr id="6147" name="Picture 24" descr="Small Red Square"/>
          <p:cNvPicPr>
            <a:picLocks noChangeAspect="1" noChangeArrowheads="1"/>
          </p:cNvPicPr>
          <p:nvPr userDrawn="1"/>
        </p:nvPicPr>
        <p:blipFill>
          <a:blip r:embed="rId15" cstate="print"/>
          <a:srcRect/>
          <a:stretch>
            <a:fillRect/>
          </a:stretch>
        </p:blipFill>
        <p:spPr bwMode="auto">
          <a:xfrm>
            <a:off x="3" y="0"/>
            <a:ext cx="688975" cy="514350"/>
          </a:xfrm>
          <a:prstGeom prst="rect">
            <a:avLst/>
          </a:prstGeom>
          <a:noFill/>
          <a:ln w="9525">
            <a:noFill/>
            <a:miter lim="800000"/>
            <a:headEnd/>
            <a:tailEnd/>
          </a:ln>
        </p:spPr>
      </p:pic>
      <p:sp>
        <p:nvSpPr>
          <p:cNvPr id="6148" name="Rectangle 7"/>
          <p:cNvSpPr>
            <a:spLocks noGrp="1" noChangeArrowheads="1"/>
          </p:cNvSpPr>
          <p:nvPr>
            <p:ph type="body" idx="1"/>
          </p:nvPr>
        </p:nvSpPr>
        <p:spPr bwMode="auto">
          <a:xfrm>
            <a:off x="876300" y="1200150"/>
            <a:ext cx="7537450" cy="32575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6149" name="Rectangle 8"/>
          <p:cNvSpPr>
            <a:spLocks noGrp="1" noChangeArrowheads="1"/>
          </p:cNvSpPr>
          <p:nvPr>
            <p:ph type="title"/>
          </p:nvPr>
        </p:nvSpPr>
        <p:spPr bwMode="auto">
          <a:xfrm>
            <a:off x="889000" y="291703"/>
            <a:ext cx="7581900" cy="6429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33" name="Rectangle 9"/>
          <p:cNvSpPr>
            <a:spLocks noChangeArrowheads="1"/>
          </p:cNvSpPr>
          <p:nvPr userDrawn="1"/>
        </p:nvSpPr>
        <p:spPr bwMode="auto">
          <a:xfrm>
            <a:off x="0" y="4629150"/>
            <a:ext cx="9144000" cy="228600"/>
          </a:xfrm>
          <a:prstGeom prst="rect">
            <a:avLst/>
          </a:prstGeom>
          <a:noFill/>
          <a:ln w="9525">
            <a:noFill/>
            <a:miter lim="800000"/>
            <a:headEnd type="none" w="sm" len="sm"/>
            <a:tailEnd type="none" w="sm" len="sm"/>
          </a:ln>
          <a:effectLst/>
        </p:spPr>
        <p:txBody>
          <a:bodyPr wrap="none" lIns="91360" tIns="45680" rIns="91360" bIns="45680" anchor="ctr"/>
          <a:lstStyle/>
          <a:p>
            <a:pPr algn="ctr">
              <a:lnSpc>
                <a:spcPct val="90000"/>
              </a:lnSpc>
              <a:spcBef>
                <a:spcPct val="50000"/>
              </a:spcBef>
              <a:buClr>
                <a:srgbClr val="FD0000"/>
              </a:buClr>
              <a:defRPr/>
            </a:pPr>
            <a:endParaRPr lang="en-US" sz="2000" b="1">
              <a:solidFill>
                <a:srgbClr val="000000"/>
              </a:solidFill>
              <a:latin typeface="Arial" charset="0"/>
              <a:ea typeface="+mn-ea"/>
              <a:cs typeface="+mn-cs"/>
            </a:endParaRPr>
          </a:p>
        </p:txBody>
      </p:sp>
      <p:pic>
        <p:nvPicPr>
          <p:cNvPr id="6151" name="Picture 20" descr="Oracle WHITE"/>
          <p:cNvPicPr>
            <a:picLocks noChangeAspect="1" noChangeArrowheads="1"/>
          </p:cNvPicPr>
          <p:nvPr userDrawn="1"/>
        </p:nvPicPr>
        <p:blipFill>
          <a:blip r:embed="rId16" cstate="print"/>
          <a:srcRect/>
          <a:stretch>
            <a:fillRect/>
          </a:stretch>
        </p:blipFill>
        <p:spPr bwMode="auto">
          <a:xfrm>
            <a:off x="7620000" y="4669638"/>
            <a:ext cx="947738" cy="89297"/>
          </a:xfrm>
          <a:prstGeom prst="rect">
            <a:avLst/>
          </a:prstGeom>
          <a:noFill/>
          <a:ln w="9525">
            <a:noFill/>
            <a:miter lim="800000"/>
            <a:headEnd/>
            <a:tailEnd/>
          </a:ln>
        </p:spPr>
      </p:pic>
      <p:sp>
        <p:nvSpPr>
          <p:cNvPr id="1047" name="Rectangle 23"/>
          <p:cNvSpPr>
            <a:spLocks noGrp="1" noChangeArrowheads="1"/>
          </p:cNvSpPr>
          <p:nvPr>
            <p:ph type="ftr" sz="quarter" idx="3"/>
          </p:nvPr>
        </p:nvSpPr>
        <p:spPr bwMode="auto">
          <a:xfrm>
            <a:off x="152400" y="4914900"/>
            <a:ext cx="8839200" cy="11430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l" eaLnBrk="0" hangingPunct="0">
              <a:lnSpc>
                <a:spcPct val="100000"/>
              </a:lnSpc>
              <a:spcBef>
                <a:spcPct val="0"/>
              </a:spcBef>
              <a:buClrTx/>
              <a:defRPr sz="900" b="0"/>
            </a:lvl1pPr>
          </a:lstStyle>
          <a:p>
            <a:pPr>
              <a:defRPr/>
            </a:pPr>
            <a:endParaRPr lang="en-US">
              <a:solidFill>
                <a:srgbClr val="000000"/>
              </a:solidFill>
              <a:latin typeface="Arial" charset="0"/>
              <a:ea typeface="+mn-ea"/>
              <a:cs typeface="+mn-cs"/>
            </a:endParaRPr>
          </a:p>
        </p:txBody>
      </p:sp>
    </p:spTree>
    <p:extLst>
      <p:ext uri="{BB962C8B-B14F-4D97-AF65-F5344CB8AC3E}">
        <p14:creationId xmlns:p14="http://schemas.microsoft.com/office/powerpoint/2010/main" val="2921426067"/>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Lst>
  <p:transition>
    <p:wipe dir="r"/>
  </p:transition>
  <p:txStyles>
    <p:title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Arial" charset="0"/>
        </a:defRPr>
      </a:lvl2pPr>
      <a:lvl3pPr algn="l" rtl="0" eaLnBrk="0" fontAlgn="base" hangingPunct="0">
        <a:spcBef>
          <a:spcPct val="0"/>
        </a:spcBef>
        <a:spcAft>
          <a:spcPct val="0"/>
        </a:spcAft>
        <a:defRPr sz="2400" b="1">
          <a:solidFill>
            <a:schemeClr val="tx1"/>
          </a:solidFill>
          <a:latin typeface="Arial" charset="0"/>
        </a:defRPr>
      </a:lvl3pPr>
      <a:lvl4pPr algn="l" rtl="0" eaLnBrk="0" fontAlgn="base" hangingPunct="0">
        <a:spcBef>
          <a:spcPct val="0"/>
        </a:spcBef>
        <a:spcAft>
          <a:spcPct val="0"/>
        </a:spcAft>
        <a:defRPr sz="2400" b="1">
          <a:solidFill>
            <a:schemeClr val="tx1"/>
          </a:solidFill>
          <a:latin typeface="Arial" charset="0"/>
        </a:defRPr>
      </a:lvl4pPr>
      <a:lvl5pPr algn="l" rtl="0" eaLnBrk="0" fontAlgn="base" hangingPunct="0">
        <a:spcBef>
          <a:spcPct val="0"/>
        </a:spcBef>
        <a:spcAft>
          <a:spcPct val="0"/>
        </a:spcAft>
        <a:defRPr sz="2400" b="1">
          <a:solidFill>
            <a:schemeClr val="tx1"/>
          </a:solidFill>
          <a:latin typeface="Arial" charset="0"/>
        </a:defRPr>
      </a:lvl5pPr>
      <a:lvl6pPr marL="456804" algn="l" rtl="0" fontAlgn="base">
        <a:spcBef>
          <a:spcPct val="0"/>
        </a:spcBef>
        <a:spcAft>
          <a:spcPct val="0"/>
        </a:spcAft>
        <a:defRPr sz="2400" b="1">
          <a:solidFill>
            <a:schemeClr val="tx1"/>
          </a:solidFill>
          <a:latin typeface="Arial" charset="0"/>
        </a:defRPr>
      </a:lvl6pPr>
      <a:lvl7pPr marL="913608" algn="l" rtl="0" fontAlgn="base">
        <a:spcBef>
          <a:spcPct val="0"/>
        </a:spcBef>
        <a:spcAft>
          <a:spcPct val="0"/>
        </a:spcAft>
        <a:defRPr sz="2400" b="1">
          <a:solidFill>
            <a:schemeClr val="tx1"/>
          </a:solidFill>
          <a:latin typeface="Arial" charset="0"/>
        </a:defRPr>
      </a:lvl7pPr>
      <a:lvl8pPr marL="1370412" algn="l" rtl="0" fontAlgn="base">
        <a:spcBef>
          <a:spcPct val="0"/>
        </a:spcBef>
        <a:spcAft>
          <a:spcPct val="0"/>
        </a:spcAft>
        <a:defRPr sz="2400" b="1">
          <a:solidFill>
            <a:schemeClr val="tx1"/>
          </a:solidFill>
          <a:latin typeface="Arial" charset="0"/>
        </a:defRPr>
      </a:lvl8pPr>
      <a:lvl9pPr marL="1827216" algn="l" rtl="0" fontAlgn="base">
        <a:spcBef>
          <a:spcPct val="0"/>
        </a:spcBef>
        <a:spcAft>
          <a:spcPct val="0"/>
        </a:spcAft>
        <a:defRPr sz="2400" b="1">
          <a:solidFill>
            <a:schemeClr val="tx1"/>
          </a:solidFill>
          <a:latin typeface="Arial" charset="0"/>
        </a:defRPr>
      </a:lvl9pPr>
    </p:titleStyle>
    <p:bodyStyle>
      <a:lvl1pPr marL="226817" indent="-226817" algn="l" rtl="0" eaLnBrk="0" fontAlgn="base" hangingPunct="0">
        <a:spcBef>
          <a:spcPct val="20000"/>
        </a:spcBef>
        <a:spcAft>
          <a:spcPct val="0"/>
        </a:spcAft>
        <a:buClr>
          <a:schemeClr val="accent1"/>
        </a:buClr>
        <a:buFont typeface="Times" charset="0"/>
        <a:buChar char="•"/>
        <a:defRPr sz="2400">
          <a:solidFill>
            <a:schemeClr val="tx1"/>
          </a:solidFill>
          <a:latin typeface="+mn-lt"/>
          <a:ea typeface="+mn-ea"/>
          <a:cs typeface="+mn-cs"/>
        </a:defRPr>
      </a:lvl1pPr>
      <a:lvl2pPr marL="569421" indent="-228401" algn="l" rtl="0" eaLnBrk="0" fontAlgn="base" hangingPunct="0">
        <a:spcBef>
          <a:spcPct val="20000"/>
        </a:spcBef>
        <a:spcAft>
          <a:spcPct val="0"/>
        </a:spcAft>
        <a:buClr>
          <a:schemeClr val="accent1"/>
        </a:buClr>
        <a:buFont typeface="Times" charset="0"/>
        <a:buChar char="–"/>
        <a:defRPr sz="2000">
          <a:solidFill>
            <a:schemeClr val="tx1"/>
          </a:solidFill>
          <a:latin typeface="+mn-lt"/>
        </a:defRPr>
      </a:lvl2pPr>
      <a:lvl3pPr marL="913608" indent="-229988" algn="l" rtl="0" eaLnBrk="0" fontAlgn="base" hangingPunct="0">
        <a:spcBef>
          <a:spcPct val="20000"/>
        </a:spcBef>
        <a:spcAft>
          <a:spcPct val="0"/>
        </a:spcAft>
        <a:buClr>
          <a:schemeClr val="accent1"/>
        </a:buClr>
        <a:buFont typeface="Times" charset="0"/>
        <a:buChar char="•"/>
        <a:defRPr sz="1800">
          <a:solidFill>
            <a:schemeClr val="tx1"/>
          </a:solidFill>
          <a:latin typeface="+mn-lt"/>
        </a:defRPr>
      </a:lvl3pPr>
      <a:lvl4pPr marL="1257796" indent="-229988" algn="l" rtl="0" eaLnBrk="0" fontAlgn="base" hangingPunct="0">
        <a:spcBef>
          <a:spcPct val="20000"/>
        </a:spcBef>
        <a:spcAft>
          <a:spcPct val="0"/>
        </a:spcAft>
        <a:buClr>
          <a:schemeClr val="accent1"/>
        </a:buClr>
        <a:buFont typeface="Times" charset="0"/>
        <a:buChar char="–"/>
        <a:defRPr sz="1600">
          <a:solidFill>
            <a:schemeClr val="tx1"/>
          </a:solidFill>
          <a:latin typeface="+mn-lt"/>
        </a:defRPr>
      </a:lvl4pPr>
      <a:lvl5pPr marL="1600400" indent="-228401" algn="l" rtl="0" eaLnBrk="0" fontAlgn="base" hangingPunct="0">
        <a:spcBef>
          <a:spcPct val="20000"/>
        </a:spcBef>
        <a:spcAft>
          <a:spcPct val="0"/>
        </a:spcAft>
        <a:buClr>
          <a:schemeClr val="accent1"/>
        </a:buClr>
        <a:buFont typeface="Times" charset="0"/>
        <a:buChar char="•"/>
        <a:defRPr sz="1400">
          <a:solidFill>
            <a:schemeClr val="tx1"/>
          </a:solidFill>
          <a:latin typeface="+mn-lt"/>
        </a:defRPr>
      </a:lvl5pPr>
      <a:lvl6pPr marL="2057204" indent="-228401" algn="l" rtl="0" fontAlgn="base">
        <a:spcBef>
          <a:spcPct val="20000"/>
        </a:spcBef>
        <a:spcAft>
          <a:spcPct val="0"/>
        </a:spcAft>
        <a:buClr>
          <a:schemeClr val="tx2"/>
        </a:buClr>
        <a:buFont typeface="Times"/>
        <a:buChar char="•"/>
        <a:defRPr sz="2000">
          <a:solidFill>
            <a:schemeClr val="tx1"/>
          </a:solidFill>
          <a:latin typeface="+mn-lt"/>
        </a:defRPr>
      </a:lvl6pPr>
      <a:lvl7pPr marL="2514008" indent="-228401" algn="l" rtl="0" fontAlgn="base">
        <a:spcBef>
          <a:spcPct val="20000"/>
        </a:spcBef>
        <a:spcAft>
          <a:spcPct val="0"/>
        </a:spcAft>
        <a:buClr>
          <a:schemeClr val="tx2"/>
        </a:buClr>
        <a:buFont typeface="Times"/>
        <a:buChar char="•"/>
        <a:defRPr sz="2000">
          <a:solidFill>
            <a:schemeClr val="tx1"/>
          </a:solidFill>
          <a:latin typeface="+mn-lt"/>
        </a:defRPr>
      </a:lvl7pPr>
      <a:lvl8pPr marL="2970812" indent="-228401" algn="l" rtl="0" fontAlgn="base">
        <a:spcBef>
          <a:spcPct val="20000"/>
        </a:spcBef>
        <a:spcAft>
          <a:spcPct val="0"/>
        </a:spcAft>
        <a:buClr>
          <a:schemeClr val="tx2"/>
        </a:buClr>
        <a:buFont typeface="Times"/>
        <a:buChar char="•"/>
        <a:defRPr sz="2000">
          <a:solidFill>
            <a:schemeClr val="tx1"/>
          </a:solidFill>
          <a:latin typeface="+mn-lt"/>
        </a:defRPr>
      </a:lvl8pPr>
      <a:lvl9pPr marL="3427616" indent="-228401" algn="l" rtl="0" fontAlgn="base">
        <a:spcBef>
          <a:spcPct val="20000"/>
        </a:spcBef>
        <a:spcAft>
          <a:spcPct val="0"/>
        </a:spcAft>
        <a:buClr>
          <a:schemeClr val="tx2"/>
        </a:buClr>
        <a:buFont typeface="Times"/>
        <a:buChar char="•"/>
        <a:defRPr sz="2000">
          <a:solidFill>
            <a:schemeClr val="tx1"/>
          </a:solidFill>
          <a:latin typeface="+mn-lt"/>
        </a:defRPr>
      </a:lvl9pPr>
    </p:bodyStyle>
    <p:otherStyle>
      <a:defPPr>
        <a:defRPr lang="en-US"/>
      </a:defPPr>
      <a:lvl1pPr marL="0" algn="l" defTabSz="913608" rtl="0" eaLnBrk="1" latinLnBrk="0" hangingPunct="1">
        <a:defRPr sz="1800" kern="1200">
          <a:solidFill>
            <a:schemeClr val="tx1"/>
          </a:solidFill>
          <a:latin typeface="+mn-lt"/>
          <a:ea typeface="+mn-ea"/>
          <a:cs typeface="+mn-cs"/>
        </a:defRPr>
      </a:lvl1pPr>
      <a:lvl2pPr marL="456804" algn="l" defTabSz="913608" rtl="0" eaLnBrk="1" latinLnBrk="0" hangingPunct="1">
        <a:defRPr sz="1800" kern="1200">
          <a:solidFill>
            <a:schemeClr val="tx1"/>
          </a:solidFill>
          <a:latin typeface="+mn-lt"/>
          <a:ea typeface="+mn-ea"/>
          <a:cs typeface="+mn-cs"/>
        </a:defRPr>
      </a:lvl2pPr>
      <a:lvl3pPr marL="913608" algn="l" defTabSz="913608" rtl="0" eaLnBrk="1" latinLnBrk="0" hangingPunct="1">
        <a:defRPr sz="1800" kern="1200">
          <a:solidFill>
            <a:schemeClr val="tx1"/>
          </a:solidFill>
          <a:latin typeface="+mn-lt"/>
          <a:ea typeface="+mn-ea"/>
          <a:cs typeface="+mn-cs"/>
        </a:defRPr>
      </a:lvl3pPr>
      <a:lvl4pPr marL="1370412" algn="l" defTabSz="913608" rtl="0" eaLnBrk="1" latinLnBrk="0" hangingPunct="1">
        <a:defRPr sz="1800" kern="1200">
          <a:solidFill>
            <a:schemeClr val="tx1"/>
          </a:solidFill>
          <a:latin typeface="+mn-lt"/>
          <a:ea typeface="+mn-ea"/>
          <a:cs typeface="+mn-cs"/>
        </a:defRPr>
      </a:lvl4pPr>
      <a:lvl5pPr marL="1827216" algn="l" defTabSz="913608" rtl="0" eaLnBrk="1" latinLnBrk="0" hangingPunct="1">
        <a:defRPr sz="1800" kern="1200">
          <a:solidFill>
            <a:schemeClr val="tx1"/>
          </a:solidFill>
          <a:latin typeface="+mn-lt"/>
          <a:ea typeface="+mn-ea"/>
          <a:cs typeface="+mn-cs"/>
        </a:defRPr>
      </a:lvl5pPr>
      <a:lvl6pPr marL="2284020" algn="l" defTabSz="913608" rtl="0" eaLnBrk="1" latinLnBrk="0" hangingPunct="1">
        <a:defRPr sz="1800" kern="1200">
          <a:solidFill>
            <a:schemeClr val="tx1"/>
          </a:solidFill>
          <a:latin typeface="+mn-lt"/>
          <a:ea typeface="+mn-ea"/>
          <a:cs typeface="+mn-cs"/>
        </a:defRPr>
      </a:lvl6pPr>
      <a:lvl7pPr marL="2740824" algn="l" defTabSz="913608" rtl="0" eaLnBrk="1" latinLnBrk="0" hangingPunct="1">
        <a:defRPr sz="1800" kern="1200">
          <a:solidFill>
            <a:schemeClr val="tx1"/>
          </a:solidFill>
          <a:latin typeface="+mn-lt"/>
          <a:ea typeface="+mn-ea"/>
          <a:cs typeface="+mn-cs"/>
        </a:defRPr>
      </a:lvl7pPr>
      <a:lvl8pPr marL="3197628" algn="l" defTabSz="913608" rtl="0" eaLnBrk="1" latinLnBrk="0" hangingPunct="1">
        <a:defRPr sz="1800" kern="1200">
          <a:solidFill>
            <a:schemeClr val="tx1"/>
          </a:solidFill>
          <a:latin typeface="+mn-lt"/>
          <a:ea typeface="+mn-ea"/>
          <a:cs typeface="+mn-cs"/>
        </a:defRPr>
      </a:lvl8pPr>
      <a:lvl9pPr marL="3654432" algn="l" defTabSz="913608"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5" descr="Red Bar"/>
          <p:cNvPicPr>
            <a:picLocks noChangeAspect="1" noChangeArrowheads="1"/>
          </p:cNvPicPr>
          <p:nvPr userDrawn="1"/>
        </p:nvPicPr>
        <p:blipFill>
          <a:blip r:embed="rId16"/>
          <a:srcRect/>
          <a:stretch>
            <a:fillRect/>
          </a:stretch>
        </p:blipFill>
        <p:spPr bwMode="auto">
          <a:xfrm>
            <a:off x="0" y="4629154"/>
            <a:ext cx="9144000" cy="169069"/>
          </a:xfrm>
          <a:prstGeom prst="rect">
            <a:avLst/>
          </a:prstGeom>
          <a:noFill/>
          <a:ln w="9525">
            <a:noFill/>
            <a:miter lim="800000"/>
            <a:headEnd/>
            <a:tailEnd/>
          </a:ln>
        </p:spPr>
      </p:pic>
      <p:pic>
        <p:nvPicPr>
          <p:cNvPr id="1027" name="Picture 24" descr="Small Red Square"/>
          <p:cNvPicPr>
            <a:picLocks noChangeAspect="1" noChangeArrowheads="1"/>
          </p:cNvPicPr>
          <p:nvPr userDrawn="1"/>
        </p:nvPicPr>
        <p:blipFill>
          <a:blip r:embed="rId17"/>
          <a:srcRect/>
          <a:stretch>
            <a:fillRect/>
          </a:stretch>
        </p:blipFill>
        <p:spPr bwMode="auto">
          <a:xfrm>
            <a:off x="3" y="0"/>
            <a:ext cx="688975" cy="514350"/>
          </a:xfrm>
          <a:prstGeom prst="rect">
            <a:avLst/>
          </a:prstGeom>
          <a:noFill/>
          <a:ln w="9525">
            <a:noFill/>
            <a:miter lim="800000"/>
            <a:headEnd/>
            <a:tailEnd/>
          </a:ln>
        </p:spPr>
      </p:pic>
      <p:sp>
        <p:nvSpPr>
          <p:cNvPr id="1028" name="Rectangle 7"/>
          <p:cNvSpPr>
            <a:spLocks noGrp="1" noChangeArrowheads="1"/>
          </p:cNvSpPr>
          <p:nvPr>
            <p:ph type="body" idx="1"/>
          </p:nvPr>
        </p:nvSpPr>
        <p:spPr bwMode="auto">
          <a:xfrm>
            <a:off x="876300" y="1200150"/>
            <a:ext cx="7537450" cy="32575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9" name="Rectangle 8"/>
          <p:cNvSpPr>
            <a:spLocks noGrp="1" noChangeArrowheads="1"/>
          </p:cNvSpPr>
          <p:nvPr>
            <p:ph type="title"/>
          </p:nvPr>
        </p:nvSpPr>
        <p:spPr bwMode="auto">
          <a:xfrm>
            <a:off x="889000" y="291703"/>
            <a:ext cx="7581900" cy="6429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p>
        </p:txBody>
      </p:sp>
      <p:sp>
        <p:nvSpPr>
          <p:cNvPr id="1033" name="Rectangle 9"/>
          <p:cNvSpPr>
            <a:spLocks noChangeArrowheads="1"/>
          </p:cNvSpPr>
          <p:nvPr userDrawn="1"/>
        </p:nvSpPr>
        <p:spPr bwMode="auto">
          <a:xfrm>
            <a:off x="0" y="4629150"/>
            <a:ext cx="9144000" cy="228600"/>
          </a:xfrm>
          <a:prstGeom prst="rect">
            <a:avLst/>
          </a:prstGeom>
          <a:noFill/>
          <a:ln w="9525">
            <a:noFill/>
            <a:miter lim="800000"/>
            <a:headEnd type="none" w="sm" len="sm"/>
            <a:tailEnd type="none" w="sm" len="sm"/>
          </a:ln>
          <a:effectLst/>
        </p:spPr>
        <p:txBody>
          <a:bodyPr wrap="none" lIns="91360" tIns="45680" rIns="91360" bIns="45680" anchor="ctr">
            <a:prstTxWarp prst="textNoShape">
              <a:avLst/>
            </a:prstTxWarp>
          </a:bodyPr>
          <a:lstStyle/>
          <a:p>
            <a:pPr algn="ctr">
              <a:lnSpc>
                <a:spcPct val="90000"/>
              </a:lnSpc>
              <a:spcBef>
                <a:spcPct val="50000"/>
              </a:spcBef>
              <a:buClr>
                <a:srgbClr val="667263"/>
              </a:buClr>
              <a:defRPr/>
            </a:pPr>
            <a:endParaRPr lang="en-US" sz="2000" b="1">
              <a:solidFill>
                <a:srgbClr val="000000"/>
              </a:solidFill>
              <a:latin typeface="Arial" pitchFamily="-105" charset="0"/>
              <a:ea typeface="+mn-ea"/>
              <a:cs typeface="+mn-cs"/>
            </a:endParaRPr>
          </a:p>
        </p:txBody>
      </p:sp>
      <p:pic>
        <p:nvPicPr>
          <p:cNvPr id="1031" name="Picture 20" descr="Oracle WHITE"/>
          <p:cNvPicPr>
            <a:picLocks noChangeAspect="1" noChangeArrowheads="1"/>
          </p:cNvPicPr>
          <p:nvPr userDrawn="1"/>
        </p:nvPicPr>
        <mc:AlternateContent xmlns:mc="http://schemas.openxmlformats.org/markup-compatibility/2006">
          <mc:Choice xmlns:ma="http://schemas.microsoft.com/office/mac/drawingml/2008/main" xmlns:mv="urn:schemas-microsoft-com:mac:vml" xmlns="" Requires="ma">
            <p:blipFill>
              <a:blip r:embed="rId18"/>
              <a:srcRect/>
              <a:stretch>
                <a:fillRect/>
              </a:stretch>
            </p:blipFill>
          </mc:Choice>
          <mc:Fallback>
            <p:blipFill>
              <a:blip r:embed="rId19"/>
              <a:srcRect/>
              <a:stretch>
                <a:fillRect/>
              </a:stretch>
            </p:blipFill>
          </mc:Fallback>
        </mc:AlternateContent>
        <p:spPr bwMode="auto">
          <a:xfrm>
            <a:off x="7620000" y="4669636"/>
            <a:ext cx="947738" cy="89297"/>
          </a:xfrm>
          <a:prstGeom prst="rect">
            <a:avLst/>
          </a:prstGeom>
          <a:noFill/>
          <a:ln w="9525">
            <a:noFill/>
            <a:miter lim="800000"/>
            <a:headEnd/>
            <a:tailEnd/>
          </a:ln>
        </p:spPr>
      </p:pic>
      <p:sp>
        <p:nvSpPr>
          <p:cNvPr id="1047" name="Rectangle 23"/>
          <p:cNvSpPr>
            <a:spLocks noGrp="1" noChangeArrowheads="1"/>
          </p:cNvSpPr>
          <p:nvPr>
            <p:ph type="ftr" sz="quarter" idx="3"/>
          </p:nvPr>
        </p:nvSpPr>
        <p:spPr bwMode="auto">
          <a:xfrm>
            <a:off x="152400" y="4914900"/>
            <a:ext cx="8839200" cy="11430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l" eaLnBrk="0" hangingPunct="0">
              <a:lnSpc>
                <a:spcPct val="100000"/>
              </a:lnSpc>
              <a:spcBef>
                <a:spcPct val="0"/>
              </a:spcBef>
              <a:buClrTx/>
              <a:defRPr sz="900" b="0">
                <a:latin typeface="Arial" pitchFamily="-105" charset="0"/>
              </a:defRPr>
            </a:lvl1pPr>
          </a:lstStyle>
          <a:p>
            <a:pPr>
              <a:defRPr/>
            </a:pPr>
            <a:endParaRPr lang="en-US">
              <a:solidFill>
                <a:srgbClr val="000000"/>
              </a:solidFill>
              <a:ea typeface="+mn-ea"/>
              <a:cs typeface="+mn-cs"/>
            </a:endParaRPr>
          </a:p>
        </p:txBody>
      </p:sp>
    </p:spTree>
    <p:extLst>
      <p:ext uri="{BB962C8B-B14F-4D97-AF65-F5344CB8AC3E}">
        <p14:creationId xmlns:p14="http://schemas.microsoft.com/office/powerpoint/2010/main" val="4245862007"/>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Lst>
  <p:transition>
    <p:wipe dir="r"/>
  </p:transition>
  <p:txStyles>
    <p:titleStyle>
      <a:lvl1pPr algn="l" rtl="0" eaLnBrk="0" fontAlgn="base" hangingPunct="0">
        <a:spcBef>
          <a:spcPct val="0"/>
        </a:spcBef>
        <a:spcAft>
          <a:spcPct val="0"/>
        </a:spcAft>
        <a:defRPr sz="2400" b="1">
          <a:solidFill>
            <a:schemeClr val="tx1"/>
          </a:solidFill>
          <a:latin typeface="+mj-lt"/>
          <a:ea typeface="ＭＳ Ｐゴシック" pitchFamily="-105" charset="-128"/>
          <a:cs typeface="ＭＳ Ｐゴシック" pitchFamily="-105" charset="-128"/>
        </a:defRPr>
      </a:lvl1pPr>
      <a:lvl2pPr algn="l" rtl="0" eaLnBrk="0" fontAlgn="base" hangingPunct="0">
        <a:spcBef>
          <a:spcPct val="0"/>
        </a:spcBef>
        <a:spcAft>
          <a:spcPct val="0"/>
        </a:spcAft>
        <a:defRPr sz="2400" b="1">
          <a:solidFill>
            <a:schemeClr val="tx1"/>
          </a:solidFill>
          <a:latin typeface="Arial" pitchFamily="-105" charset="0"/>
          <a:ea typeface="ＭＳ Ｐゴシック" pitchFamily="-105" charset="-128"/>
          <a:cs typeface="ＭＳ Ｐゴシック" pitchFamily="-105" charset="-128"/>
        </a:defRPr>
      </a:lvl2pPr>
      <a:lvl3pPr algn="l" rtl="0" eaLnBrk="0" fontAlgn="base" hangingPunct="0">
        <a:spcBef>
          <a:spcPct val="0"/>
        </a:spcBef>
        <a:spcAft>
          <a:spcPct val="0"/>
        </a:spcAft>
        <a:defRPr sz="2400" b="1">
          <a:solidFill>
            <a:schemeClr val="tx1"/>
          </a:solidFill>
          <a:latin typeface="Arial" pitchFamily="-105" charset="0"/>
          <a:ea typeface="ＭＳ Ｐゴシック" pitchFamily="-105" charset="-128"/>
          <a:cs typeface="ＭＳ Ｐゴシック" pitchFamily="-105" charset="-128"/>
        </a:defRPr>
      </a:lvl3pPr>
      <a:lvl4pPr algn="l" rtl="0" eaLnBrk="0" fontAlgn="base" hangingPunct="0">
        <a:spcBef>
          <a:spcPct val="0"/>
        </a:spcBef>
        <a:spcAft>
          <a:spcPct val="0"/>
        </a:spcAft>
        <a:defRPr sz="2400" b="1">
          <a:solidFill>
            <a:schemeClr val="tx1"/>
          </a:solidFill>
          <a:latin typeface="Arial" pitchFamily="-105" charset="0"/>
          <a:ea typeface="ＭＳ Ｐゴシック" pitchFamily="-105" charset="-128"/>
          <a:cs typeface="ＭＳ Ｐゴシック" pitchFamily="-105" charset="-128"/>
        </a:defRPr>
      </a:lvl4pPr>
      <a:lvl5pPr algn="l" rtl="0" eaLnBrk="0" fontAlgn="base" hangingPunct="0">
        <a:spcBef>
          <a:spcPct val="0"/>
        </a:spcBef>
        <a:spcAft>
          <a:spcPct val="0"/>
        </a:spcAft>
        <a:defRPr sz="2400" b="1">
          <a:solidFill>
            <a:schemeClr val="tx1"/>
          </a:solidFill>
          <a:latin typeface="Arial" pitchFamily="-105" charset="0"/>
          <a:ea typeface="ＭＳ Ｐゴシック" pitchFamily="-105" charset="-128"/>
          <a:cs typeface="ＭＳ Ｐゴシック" pitchFamily="-105" charset="-128"/>
        </a:defRPr>
      </a:lvl5pPr>
      <a:lvl6pPr marL="456804" algn="l" rtl="0" fontAlgn="base">
        <a:spcBef>
          <a:spcPct val="0"/>
        </a:spcBef>
        <a:spcAft>
          <a:spcPct val="0"/>
        </a:spcAft>
        <a:defRPr sz="2400" b="1">
          <a:solidFill>
            <a:schemeClr val="tx1"/>
          </a:solidFill>
          <a:latin typeface="Arial" pitchFamily="-105" charset="0"/>
        </a:defRPr>
      </a:lvl6pPr>
      <a:lvl7pPr marL="913608" algn="l" rtl="0" fontAlgn="base">
        <a:spcBef>
          <a:spcPct val="0"/>
        </a:spcBef>
        <a:spcAft>
          <a:spcPct val="0"/>
        </a:spcAft>
        <a:defRPr sz="2400" b="1">
          <a:solidFill>
            <a:schemeClr val="tx1"/>
          </a:solidFill>
          <a:latin typeface="Arial" pitchFamily="-105" charset="0"/>
        </a:defRPr>
      </a:lvl7pPr>
      <a:lvl8pPr marL="1370412" algn="l" rtl="0" fontAlgn="base">
        <a:spcBef>
          <a:spcPct val="0"/>
        </a:spcBef>
        <a:spcAft>
          <a:spcPct val="0"/>
        </a:spcAft>
        <a:defRPr sz="2400" b="1">
          <a:solidFill>
            <a:schemeClr val="tx1"/>
          </a:solidFill>
          <a:latin typeface="Arial" pitchFamily="-105" charset="0"/>
        </a:defRPr>
      </a:lvl8pPr>
      <a:lvl9pPr marL="1827216" algn="l" rtl="0" fontAlgn="base">
        <a:spcBef>
          <a:spcPct val="0"/>
        </a:spcBef>
        <a:spcAft>
          <a:spcPct val="0"/>
        </a:spcAft>
        <a:defRPr sz="2400" b="1">
          <a:solidFill>
            <a:schemeClr val="tx1"/>
          </a:solidFill>
          <a:latin typeface="Arial" pitchFamily="-105" charset="0"/>
        </a:defRPr>
      </a:lvl9pPr>
    </p:titleStyle>
    <p:bodyStyle>
      <a:lvl1pPr marL="226817" indent="-226817" algn="l" rtl="0" eaLnBrk="0" fontAlgn="base" hangingPunct="0">
        <a:spcBef>
          <a:spcPct val="20000"/>
        </a:spcBef>
        <a:spcAft>
          <a:spcPct val="0"/>
        </a:spcAft>
        <a:buClr>
          <a:schemeClr val="tx2"/>
        </a:buClr>
        <a:buFont typeface="Times" charset="0"/>
        <a:buChar char="•"/>
        <a:defRPr sz="2400">
          <a:solidFill>
            <a:schemeClr val="tx1"/>
          </a:solidFill>
          <a:latin typeface="+mn-lt"/>
          <a:ea typeface="ＭＳ Ｐゴシック" pitchFamily="-105" charset="-128"/>
          <a:cs typeface="ＭＳ Ｐゴシック" pitchFamily="-105" charset="-128"/>
        </a:defRPr>
      </a:lvl1pPr>
      <a:lvl2pPr marL="569421" indent="-228401" algn="l" rtl="0" eaLnBrk="0" fontAlgn="base" hangingPunct="0">
        <a:spcBef>
          <a:spcPct val="20000"/>
        </a:spcBef>
        <a:spcAft>
          <a:spcPct val="0"/>
        </a:spcAft>
        <a:buClr>
          <a:schemeClr val="bg2"/>
        </a:buClr>
        <a:buFont typeface="Times" charset="0"/>
        <a:buChar char="–"/>
        <a:defRPr sz="2000">
          <a:solidFill>
            <a:schemeClr val="tx1"/>
          </a:solidFill>
          <a:latin typeface="+mn-lt"/>
          <a:ea typeface="ＭＳ Ｐゴシック" pitchFamily="-105" charset="-128"/>
        </a:defRPr>
      </a:lvl2pPr>
      <a:lvl3pPr marL="913608" indent="-229988" algn="l" rtl="0" eaLnBrk="0" fontAlgn="base" hangingPunct="0">
        <a:spcBef>
          <a:spcPct val="20000"/>
        </a:spcBef>
        <a:spcAft>
          <a:spcPct val="0"/>
        </a:spcAft>
        <a:buClr>
          <a:schemeClr val="tx2"/>
        </a:buClr>
        <a:buFont typeface="Times" charset="0"/>
        <a:buChar char="•"/>
        <a:defRPr sz="2000">
          <a:solidFill>
            <a:schemeClr val="tx1"/>
          </a:solidFill>
          <a:latin typeface="+mn-lt"/>
          <a:ea typeface="ＭＳ Ｐゴシック" pitchFamily="-105" charset="-128"/>
        </a:defRPr>
      </a:lvl3pPr>
      <a:lvl4pPr marL="1257796" indent="-229988" algn="l" rtl="0" eaLnBrk="0" fontAlgn="base" hangingPunct="0">
        <a:spcBef>
          <a:spcPct val="20000"/>
        </a:spcBef>
        <a:spcAft>
          <a:spcPct val="0"/>
        </a:spcAft>
        <a:buClr>
          <a:schemeClr val="bg2"/>
        </a:buClr>
        <a:buFont typeface="Times" charset="0"/>
        <a:buChar char="–"/>
        <a:defRPr sz="2000">
          <a:solidFill>
            <a:schemeClr val="tx1"/>
          </a:solidFill>
          <a:latin typeface="+mn-lt"/>
          <a:ea typeface="ＭＳ Ｐゴシック" pitchFamily="-105" charset="-128"/>
        </a:defRPr>
      </a:lvl4pPr>
      <a:lvl5pPr marL="1600400" indent="-228401" algn="l" rtl="0" eaLnBrk="0" fontAlgn="base" hangingPunct="0">
        <a:spcBef>
          <a:spcPct val="20000"/>
        </a:spcBef>
        <a:spcAft>
          <a:spcPct val="0"/>
        </a:spcAft>
        <a:buClr>
          <a:schemeClr val="tx2"/>
        </a:buClr>
        <a:buFont typeface="Times" charset="0"/>
        <a:buChar char="•"/>
        <a:defRPr sz="2000">
          <a:solidFill>
            <a:schemeClr val="tx1"/>
          </a:solidFill>
          <a:latin typeface="+mn-lt"/>
          <a:ea typeface="ＭＳ Ｐゴシック" pitchFamily="-105" charset="-128"/>
        </a:defRPr>
      </a:lvl5pPr>
      <a:lvl6pPr marL="2057204" indent="-228401" algn="l" rtl="0" fontAlgn="base">
        <a:spcBef>
          <a:spcPct val="20000"/>
        </a:spcBef>
        <a:spcAft>
          <a:spcPct val="0"/>
        </a:spcAft>
        <a:buClr>
          <a:schemeClr val="tx2"/>
        </a:buClr>
        <a:buFont typeface="Times" pitchFamily="-105" charset="0"/>
        <a:buChar char="•"/>
        <a:defRPr sz="2000">
          <a:solidFill>
            <a:schemeClr val="tx1"/>
          </a:solidFill>
          <a:latin typeface="+mn-lt"/>
          <a:ea typeface="ＭＳ Ｐゴシック" pitchFamily="-105" charset="-128"/>
        </a:defRPr>
      </a:lvl6pPr>
      <a:lvl7pPr marL="2514008" indent="-228401" algn="l" rtl="0" fontAlgn="base">
        <a:spcBef>
          <a:spcPct val="20000"/>
        </a:spcBef>
        <a:spcAft>
          <a:spcPct val="0"/>
        </a:spcAft>
        <a:buClr>
          <a:schemeClr val="tx2"/>
        </a:buClr>
        <a:buFont typeface="Times" pitchFamily="-105" charset="0"/>
        <a:buChar char="•"/>
        <a:defRPr sz="2000">
          <a:solidFill>
            <a:schemeClr val="tx1"/>
          </a:solidFill>
          <a:latin typeface="+mn-lt"/>
          <a:ea typeface="ＭＳ Ｐゴシック" pitchFamily="-105" charset="-128"/>
        </a:defRPr>
      </a:lvl7pPr>
      <a:lvl8pPr marL="2970812" indent="-228401" algn="l" rtl="0" fontAlgn="base">
        <a:spcBef>
          <a:spcPct val="20000"/>
        </a:spcBef>
        <a:spcAft>
          <a:spcPct val="0"/>
        </a:spcAft>
        <a:buClr>
          <a:schemeClr val="tx2"/>
        </a:buClr>
        <a:buFont typeface="Times" pitchFamily="-105" charset="0"/>
        <a:buChar char="•"/>
        <a:defRPr sz="2000">
          <a:solidFill>
            <a:schemeClr val="tx1"/>
          </a:solidFill>
          <a:latin typeface="+mn-lt"/>
          <a:ea typeface="ＭＳ Ｐゴシック" pitchFamily="-105" charset="-128"/>
        </a:defRPr>
      </a:lvl8pPr>
      <a:lvl9pPr marL="3427616" indent="-228401" algn="l" rtl="0" fontAlgn="base">
        <a:spcBef>
          <a:spcPct val="20000"/>
        </a:spcBef>
        <a:spcAft>
          <a:spcPct val="0"/>
        </a:spcAft>
        <a:buClr>
          <a:schemeClr val="tx2"/>
        </a:buClr>
        <a:buFont typeface="Times" pitchFamily="-105" charset="0"/>
        <a:buChar char="•"/>
        <a:defRPr sz="2000">
          <a:solidFill>
            <a:schemeClr val="tx1"/>
          </a:solidFill>
          <a:latin typeface="+mn-lt"/>
          <a:ea typeface="ＭＳ Ｐゴシック" pitchFamily="-105" charset="-128"/>
        </a:defRPr>
      </a:lvl9pPr>
    </p:bodyStyle>
    <p:otherStyle>
      <a:defPPr>
        <a:defRPr lang="en-US"/>
      </a:defPPr>
      <a:lvl1pPr marL="0" algn="l" defTabSz="456804" rtl="0" eaLnBrk="1" latinLnBrk="0" hangingPunct="1">
        <a:defRPr sz="1800" kern="1200">
          <a:solidFill>
            <a:schemeClr val="tx1"/>
          </a:solidFill>
          <a:latin typeface="+mn-lt"/>
          <a:ea typeface="+mn-ea"/>
          <a:cs typeface="+mn-cs"/>
        </a:defRPr>
      </a:lvl1pPr>
      <a:lvl2pPr marL="456804" algn="l" defTabSz="456804" rtl="0" eaLnBrk="1" latinLnBrk="0" hangingPunct="1">
        <a:defRPr sz="1800" kern="1200">
          <a:solidFill>
            <a:schemeClr val="tx1"/>
          </a:solidFill>
          <a:latin typeface="+mn-lt"/>
          <a:ea typeface="+mn-ea"/>
          <a:cs typeface="+mn-cs"/>
        </a:defRPr>
      </a:lvl2pPr>
      <a:lvl3pPr marL="913608" algn="l" defTabSz="456804" rtl="0" eaLnBrk="1" latinLnBrk="0" hangingPunct="1">
        <a:defRPr sz="1800" kern="1200">
          <a:solidFill>
            <a:schemeClr val="tx1"/>
          </a:solidFill>
          <a:latin typeface="+mn-lt"/>
          <a:ea typeface="+mn-ea"/>
          <a:cs typeface="+mn-cs"/>
        </a:defRPr>
      </a:lvl3pPr>
      <a:lvl4pPr marL="1370412" algn="l" defTabSz="456804" rtl="0" eaLnBrk="1" latinLnBrk="0" hangingPunct="1">
        <a:defRPr sz="1800" kern="1200">
          <a:solidFill>
            <a:schemeClr val="tx1"/>
          </a:solidFill>
          <a:latin typeface="+mn-lt"/>
          <a:ea typeface="+mn-ea"/>
          <a:cs typeface="+mn-cs"/>
        </a:defRPr>
      </a:lvl4pPr>
      <a:lvl5pPr marL="1827216" algn="l" defTabSz="456804" rtl="0" eaLnBrk="1" latinLnBrk="0" hangingPunct="1">
        <a:defRPr sz="1800" kern="1200">
          <a:solidFill>
            <a:schemeClr val="tx1"/>
          </a:solidFill>
          <a:latin typeface="+mn-lt"/>
          <a:ea typeface="+mn-ea"/>
          <a:cs typeface="+mn-cs"/>
        </a:defRPr>
      </a:lvl5pPr>
      <a:lvl6pPr marL="2284020" algn="l" defTabSz="456804" rtl="0" eaLnBrk="1" latinLnBrk="0" hangingPunct="1">
        <a:defRPr sz="1800" kern="1200">
          <a:solidFill>
            <a:schemeClr val="tx1"/>
          </a:solidFill>
          <a:latin typeface="+mn-lt"/>
          <a:ea typeface="+mn-ea"/>
          <a:cs typeface="+mn-cs"/>
        </a:defRPr>
      </a:lvl6pPr>
      <a:lvl7pPr marL="2740824" algn="l" defTabSz="456804" rtl="0" eaLnBrk="1" latinLnBrk="0" hangingPunct="1">
        <a:defRPr sz="1800" kern="1200">
          <a:solidFill>
            <a:schemeClr val="tx1"/>
          </a:solidFill>
          <a:latin typeface="+mn-lt"/>
          <a:ea typeface="+mn-ea"/>
          <a:cs typeface="+mn-cs"/>
        </a:defRPr>
      </a:lvl7pPr>
      <a:lvl8pPr marL="3197628" algn="l" defTabSz="456804" rtl="0" eaLnBrk="1" latinLnBrk="0" hangingPunct="1">
        <a:defRPr sz="1800" kern="1200">
          <a:solidFill>
            <a:schemeClr val="tx1"/>
          </a:solidFill>
          <a:latin typeface="+mn-lt"/>
          <a:ea typeface="+mn-ea"/>
          <a:cs typeface="+mn-cs"/>
        </a:defRPr>
      </a:lvl8pPr>
      <a:lvl9pPr marL="3654432" algn="l" defTabSz="456804"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5" descr="Red Ba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4629746"/>
            <a:ext cx="9144000" cy="167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24" descr="Small Red Square"/>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0" y="0"/>
            <a:ext cx="533331" cy="512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Rectangle 7"/>
          <p:cNvSpPr>
            <a:spLocks noGrp="1" noChangeArrowheads="1"/>
          </p:cNvSpPr>
          <p:nvPr>
            <p:ph type="body" idx="1"/>
          </p:nvPr>
        </p:nvSpPr>
        <p:spPr bwMode="auto">
          <a:xfrm>
            <a:off x="914876" y="1199555"/>
            <a:ext cx="7313652" cy="3256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149" name="Rectangle 8"/>
          <p:cNvSpPr>
            <a:spLocks noGrp="1" noChangeArrowheads="1"/>
          </p:cNvSpPr>
          <p:nvPr>
            <p:ph type="title"/>
          </p:nvPr>
        </p:nvSpPr>
        <p:spPr bwMode="auto">
          <a:xfrm>
            <a:off x="914281" y="246459"/>
            <a:ext cx="7314248" cy="644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033" name="Rectangle 9"/>
          <p:cNvSpPr>
            <a:spLocks noChangeArrowheads="1"/>
          </p:cNvSpPr>
          <p:nvPr userDrawn="1"/>
        </p:nvSpPr>
        <p:spPr bwMode="auto">
          <a:xfrm>
            <a:off x="0" y="4629745"/>
            <a:ext cx="9144000" cy="228005"/>
          </a:xfrm>
          <a:prstGeom prst="rect">
            <a:avLst/>
          </a:prstGeom>
          <a:noFill/>
          <a:ln w="9525">
            <a:noFill/>
            <a:miter lim="800000"/>
            <a:headEnd type="none" w="sm" len="sm"/>
            <a:tailEnd type="none" w="sm" len="sm"/>
          </a:ln>
        </p:spPr>
        <p:txBody>
          <a:bodyPr wrap="none" lIns="91342" tIns="45671" rIns="91342" bIns="45671" anchor="ctr"/>
          <a:lstStyle/>
          <a:p>
            <a:pPr algn="ctr" defTabSz="913561">
              <a:lnSpc>
                <a:spcPct val="90000"/>
              </a:lnSpc>
              <a:spcBef>
                <a:spcPct val="50000"/>
              </a:spcBef>
              <a:buClr>
                <a:srgbClr val="667263"/>
              </a:buClr>
              <a:defRPr/>
            </a:pPr>
            <a:endParaRPr lang="en-US" sz="2000" b="1">
              <a:solidFill>
                <a:srgbClr val="000000"/>
              </a:solidFill>
              <a:latin typeface="Arial" charset="0"/>
              <a:ea typeface="ＭＳ Ｐゴシック" pitchFamily="1" charset="-128"/>
              <a:cs typeface="+mn-cs"/>
            </a:endParaRPr>
          </a:p>
        </p:txBody>
      </p:sp>
      <p:pic>
        <p:nvPicPr>
          <p:cNvPr id="6151" name="Picture 20" descr="Oracle WHITE"/>
          <p:cNvPicPr>
            <a:picLocks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8001149" y="4669036"/>
            <a:ext cx="732139" cy="92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7" name="Rectangle 23"/>
          <p:cNvSpPr>
            <a:spLocks noGrp="1" noChangeArrowheads="1"/>
          </p:cNvSpPr>
          <p:nvPr>
            <p:ph type="ftr" sz="quarter" idx="3"/>
          </p:nvPr>
        </p:nvSpPr>
        <p:spPr bwMode="auto">
          <a:xfrm>
            <a:off x="152380" y="4914900"/>
            <a:ext cx="6854726" cy="11430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l" eaLnBrk="0" hangingPunct="0">
              <a:lnSpc>
                <a:spcPct val="100000"/>
              </a:lnSpc>
              <a:spcBef>
                <a:spcPct val="0"/>
              </a:spcBef>
              <a:buClrTx/>
              <a:defRPr sz="900" smtClean="0">
                <a:latin typeface="Arial" charset="0"/>
                <a:ea typeface="ＭＳ Ｐゴシック" pitchFamily="1" charset="-128"/>
              </a:defRPr>
            </a:lvl1pPr>
          </a:lstStyle>
          <a:p>
            <a:pPr>
              <a:defRPr/>
            </a:pPr>
            <a:endParaRPr lang="en-US">
              <a:solidFill>
                <a:srgbClr val="000000"/>
              </a:solidFill>
              <a:cs typeface="+mn-cs"/>
            </a:endParaRPr>
          </a:p>
        </p:txBody>
      </p:sp>
      <p:sp>
        <p:nvSpPr>
          <p:cNvPr id="1038" name="Text Box 14"/>
          <p:cNvSpPr txBox="1">
            <a:spLocks noChangeArrowheads="1"/>
          </p:cNvSpPr>
          <p:nvPr userDrawn="1"/>
        </p:nvSpPr>
        <p:spPr bwMode="auto">
          <a:xfrm>
            <a:off x="8277338" y="4943475"/>
            <a:ext cx="685711" cy="117277"/>
          </a:xfrm>
          <a:prstGeom prst="rect">
            <a:avLst/>
          </a:prstGeom>
          <a:noFill/>
          <a:ln w="9525">
            <a:noFill/>
            <a:miter lim="800000"/>
            <a:headEnd/>
            <a:tailEnd/>
          </a:ln>
          <a:effectLst/>
        </p:spPr>
        <p:txBody>
          <a:bodyPr lIns="34519" tIns="17260" rIns="34519" bIns="17260"/>
          <a:lstStyle/>
          <a:p>
            <a:pPr algn="r">
              <a:lnSpc>
                <a:spcPct val="90000"/>
              </a:lnSpc>
              <a:spcBef>
                <a:spcPct val="50000"/>
              </a:spcBef>
              <a:buClr>
                <a:srgbClr val="667263"/>
              </a:buClr>
              <a:defRPr/>
            </a:pPr>
            <a:fld id="{5186A8A4-D321-45E3-9CD1-3344E3537043}" type="slidenum">
              <a:rPr lang="en-US" sz="600" b="1">
                <a:solidFill>
                  <a:srgbClr val="B8B8B8"/>
                </a:solidFill>
                <a:latin typeface="Arial" charset="0"/>
                <a:ea typeface="ＭＳ Ｐゴシック" pitchFamily="1" charset="-128"/>
                <a:cs typeface="+mn-cs"/>
              </a:rPr>
              <a:pPr algn="r">
                <a:lnSpc>
                  <a:spcPct val="90000"/>
                </a:lnSpc>
                <a:spcBef>
                  <a:spcPct val="50000"/>
                </a:spcBef>
                <a:buClr>
                  <a:srgbClr val="667263"/>
                </a:buClr>
                <a:defRPr/>
              </a:pPr>
              <a:t>‹#›</a:t>
            </a:fld>
            <a:endParaRPr lang="en-US" sz="600" b="1">
              <a:solidFill>
                <a:srgbClr val="B8B8B8"/>
              </a:solidFill>
              <a:latin typeface="Arial" charset="0"/>
              <a:ea typeface="ＭＳ Ｐゴシック" pitchFamily="1" charset="-128"/>
              <a:cs typeface="+mn-cs"/>
            </a:endParaRPr>
          </a:p>
        </p:txBody>
      </p:sp>
    </p:spTree>
    <p:extLst>
      <p:ext uri="{BB962C8B-B14F-4D97-AF65-F5344CB8AC3E}">
        <p14:creationId xmlns:p14="http://schemas.microsoft.com/office/powerpoint/2010/main" val="826832353"/>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Lst>
  <p:transition>
    <p:wipe dir="r"/>
  </p:transition>
  <p:txStyles>
    <p:titleStyle>
      <a:lvl1pPr algn="l" defTabSz="913561" rtl="0" eaLnBrk="0" fontAlgn="base" hangingPunct="0">
        <a:spcBef>
          <a:spcPct val="0"/>
        </a:spcBef>
        <a:spcAft>
          <a:spcPct val="0"/>
        </a:spcAft>
        <a:defRPr sz="2200" b="1">
          <a:solidFill>
            <a:schemeClr val="tx1"/>
          </a:solidFill>
          <a:latin typeface="+mj-lt"/>
          <a:ea typeface="ＭＳ Ｐゴシック" pitchFamily="1" charset="-128"/>
          <a:cs typeface="+mj-cs"/>
        </a:defRPr>
      </a:lvl1pPr>
      <a:lvl2pPr algn="l" defTabSz="913561" rtl="0" eaLnBrk="0" fontAlgn="base" hangingPunct="0">
        <a:spcBef>
          <a:spcPct val="0"/>
        </a:spcBef>
        <a:spcAft>
          <a:spcPct val="0"/>
        </a:spcAft>
        <a:defRPr sz="2200" b="1">
          <a:solidFill>
            <a:schemeClr val="tx1"/>
          </a:solidFill>
          <a:latin typeface="Arial" pitchFamily="-106" charset="0"/>
          <a:ea typeface="ＭＳ Ｐゴシック" pitchFamily="1" charset="-128"/>
        </a:defRPr>
      </a:lvl2pPr>
      <a:lvl3pPr algn="l" defTabSz="913561" rtl="0" eaLnBrk="0" fontAlgn="base" hangingPunct="0">
        <a:spcBef>
          <a:spcPct val="0"/>
        </a:spcBef>
        <a:spcAft>
          <a:spcPct val="0"/>
        </a:spcAft>
        <a:defRPr sz="2200" b="1">
          <a:solidFill>
            <a:schemeClr val="tx1"/>
          </a:solidFill>
          <a:latin typeface="Arial" pitchFamily="-106" charset="0"/>
          <a:ea typeface="ＭＳ Ｐゴシック" pitchFamily="1" charset="-128"/>
        </a:defRPr>
      </a:lvl3pPr>
      <a:lvl4pPr algn="l" defTabSz="913561" rtl="0" eaLnBrk="0" fontAlgn="base" hangingPunct="0">
        <a:spcBef>
          <a:spcPct val="0"/>
        </a:spcBef>
        <a:spcAft>
          <a:spcPct val="0"/>
        </a:spcAft>
        <a:defRPr sz="2200" b="1">
          <a:solidFill>
            <a:schemeClr val="tx1"/>
          </a:solidFill>
          <a:latin typeface="Arial" pitchFamily="-106" charset="0"/>
          <a:ea typeface="ＭＳ Ｐゴシック" pitchFamily="1" charset="-128"/>
        </a:defRPr>
      </a:lvl4pPr>
      <a:lvl5pPr algn="l" defTabSz="913561" rtl="0" eaLnBrk="0" fontAlgn="base" hangingPunct="0">
        <a:spcBef>
          <a:spcPct val="0"/>
        </a:spcBef>
        <a:spcAft>
          <a:spcPct val="0"/>
        </a:spcAft>
        <a:defRPr sz="2200" b="1">
          <a:solidFill>
            <a:schemeClr val="tx1"/>
          </a:solidFill>
          <a:latin typeface="Arial" pitchFamily="-106" charset="0"/>
          <a:ea typeface="ＭＳ Ｐゴシック" pitchFamily="1" charset="-128"/>
        </a:defRPr>
      </a:lvl5pPr>
      <a:lvl6pPr marL="171404" algn="l" rtl="0" fontAlgn="base">
        <a:spcBef>
          <a:spcPct val="0"/>
        </a:spcBef>
        <a:spcAft>
          <a:spcPct val="0"/>
        </a:spcAft>
        <a:defRPr sz="1200" b="1">
          <a:solidFill>
            <a:schemeClr val="tx1"/>
          </a:solidFill>
          <a:latin typeface="Arial" pitchFamily="-106" charset="0"/>
        </a:defRPr>
      </a:lvl6pPr>
      <a:lvl7pPr marL="342809" algn="l" rtl="0" fontAlgn="base">
        <a:spcBef>
          <a:spcPct val="0"/>
        </a:spcBef>
        <a:spcAft>
          <a:spcPct val="0"/>
        </a:spcAft>
        <a:defRPr sz="1200" b="1">
          <a:solidFill>
            <a:schemeClr val="tx1"/>
          </a:solidFill>
          <a:latin typeface="Arial" pitchFamily="-106" charset="0"/>
        </a:defRPr>
      </a:lvl7pPr>
      <a:lvl8pPr marL="514213" algn="l" rtl="0" fontAlgn="base">
        <a:spcBef>
          <a:spcPct val="0"/>
        </a:spcBef>
        <a:spcAft>
          <a:spcPct val="0"/>
        </a:spcAft>
        <a:defRPr sz="1200" b="1">
          <a:solidFill>
            <a:schemeClr val="tx1"/>
          </a:solidFill>
          <a:latin typeface="Arial" pitchFamily="-106" charset="0"/>
        </a:defRPr>
      </a:lvl8pPr>
      <a:lvl9pPr marL="685617" algn="l" rtl="0" fontAlgn="base">
        <a:spcBef>
          <a:spcPct val="0"/>
        </a:spcBef>
        <a:spcAft>
          <a:spcPct val="0"/>
        </a:spcAft>
        <a:defRPr sz="1200" b="1">
          <a:solidFill>
            <a:schemeClr val="tx1"/>
          </a:solidFill>
          <a:latin typeface="Arial" pitchFamily="-106" charset="0"/>
        </a:defRPr>
      </a:lvl9pPr>
    </p:titleStyle>
    <p:bodyStyle>
      <a:lvl1pPr marL="214255" indent="-214255" algn="l" defTabSz="913561" rtl="0" eaLnBrk="0" fontAlgn="base" hangingPunct="0">
        <a:spcBef>
          <a:spcPct val="20000"/>
        </a:spcBef>
        <a:spcAft>
          <a:spcPct val="0"/>
        </a:spcAft>
        <a:buClr>
          <a:schemeClr val="tx2"/>
        </a:buClr>
        <a:buChar char="•"/>
        <a:defRPr sz="2200">
          <a:solidFill>
            <a:schemeClr val="tx1"/>
          </a:solidFill>
          <a:latin typeface="+mn-lt"/>
          <a:ea typeface="ＭＳ Ｐゴシック" pitchFamily="1" charset="-128"/>
          <a:cs typeface="+mn-cs"/>
        </a:defRPr>
      </a:lvl1pPr>
      <a:lvl2pPr marL="514213" indent="-214255" algn="l" defTabSz="913561" rtl="0" eaLnBrk="0" fontAlgn="base" hangingPunct="0">
        <a:spcBef>
          <a:spcPct val="20000"/>
        </a:spcBef>
        <a:spcAft>
          <a:spcPct val="0"/>
        </a:spcAft>
        <a:buClr>
          <a:schemeClr val="tx1"/>
        </a:buClr>
        <a:buFont typeface="Times CY" pitchFamily="1" charset="0"/>
        <a:buChar char="–"/>
        <a:defRPr sz="1900">
          <a:solidFill>
            <a:schemeClr val="tx1"/>
          </a:solidFill>
          <a:latin typeface="+mn-lt"/>
          <a:ea typeface="ＭＳ Ｐゴシック" pitchFamily="-106" charset="-128"/>
        </a:defRPr>
      </a:lvl2pPr>
      <a:lvl3pPr marL="771319" indent="-171404" algn="l" defTabSz="913561" rtl="0" eaLnBrk="0" fontAlgn="base" hangingPunct="0">
        <a:spcBef>
          <a:spcPct val="20000"/>
        </a:spcBef>
        <a:spcAft>
          <a:spcPct val="0"/>
        </a:spcAft>
        <a:buClr>
          <a:schemeClr val="tx2"/>
        </a:buClr>
        <a:buChar char="•"/>
        <a:defRPr sz="1900">
          <a:solidFill>
            <a:schemeClr val="tx1"/>
          </a:solidFill>
          <a:latin typeface="+mn-lt"/>
          <a:ea typeface="ＭＳ Ｐゴシック" pitchFamily="-106" charset="-128"/>
        </a:defRPr>
      </a:lvl3pPr>
      <a:lvl4pPr marL="1114128" indent="-214255" algn="l" defTabSz="913561" rtl="0" eaLnBrk="0" fontAlgn="base" hangingPunct="0">
        <a:spcBef>
          <a:spcPct val="20000"/>
        </a:spcBef>
        <a:spcAft>
          <a:spcPct val="0"/>
        </a:spcAft>
        <a:buClr>
          <a:schemeClr val="tx1"/>
        </a:buClr>
        <a:buFont typeface="Times CY" pitchFamily="1" charset="0"/>
        <a:buChar char="–"/>
        <a:defRPr sz="1900">
          <a:solidFill>
            <a:schemeClr val="tx1"/>
          </a:solidFill>
          <a:latin typeface="+mn-lt"/>
          <a:ea typeface="ＭＳ Ｐゴシック" pitchFamily="-106" charset="-128"/>
        </a:defRPr>
      </a:lvl4pPr>
      <a:lvl5pPr marL="1371234" indent="-171404" algn="l" defTabSz="913561" rtl="0" eaLnBrk="0" fontAlgn="base" hangingPunct="0">
        <a:spcBef>
          <a:spcPct val="20000"/>
        </a:spcBef>
        <a:spcAft>
          <a:spcPct val="0"/>
        </a:spcAft>
        <a:buClr>
          <a:schemeClr val="tx2"/>
        </a:buClr>
        <a:buChar char="•"/>
        <a:defRPr sz="1900">
          <a:solidFill>
            <a:schemeClr val="tx1"/>
          </a:solidFill>
          <a:latin typeface="+mn-lt"/>
          <a:ea typeface="ＭＳ Ｐゴシック" pitchFamily="-106" charset="-128"/>
        </a:defRPr>
      </a:lvl5pPr>
      <a:lvl6pPr marL="771915" indent="-85702" algn="l" rtl="0" fontAlgn="base">
        <a:spcBef>
          <a:spcPct val="20000"/>
        </a:spcBef>
        <a:spcAft>
          <a:spcPct val="0"/>
        </a:spcAft>
        <a:buClr>
          <a:schemeClr val="accent1"/>
        </a:buClr>
        <a:buChar char="•"/>
        <a:defRPr sz="700">
          <a:solidFill>
            <a:schemeClr val="tx1"/>
          </a:solidFill>
          <a:latin typeface="+mn-lt"/>
          <a:ea typeface="ＭＳ Ｐゴシック" pitchFamily="-106" charset="-128"/>
        </a:defRPr>
      </a:lvl6pPr>
      <a:lvl7pPr marL="943319" indent="-85702" algn="l" rtl="0" fontAlgn="base">
        <a:spcBef>
          <a:spcPct val="20000"/>
        </a:spcBef>
        <a:spcAft>
          <a:spcPct val="0"/>
        </a:spcAft>
        <a:buClr>
          <a:schemeClr val="accent1"/>
        </a:buClr>
        <a:buChar char="•"/>
        <a:defRPr sz="700">
          <a:solidFill>
            <a:schemeClr val="tx1"/>
          </a:solidFill>
          <a:latin typeface="+mn-lt"/>
          <a:ea typeface="ＭＳ Ｐゴシック" pitchFamily="-106" charset="-128"/>
        </a:defRPr>
      </a:lvl7pPr>
      <a:lvl8pPr marL="1114723" indent="-85702" algn="l" rtl="0" fontAlgn="base">
        <a:spcBef>
          <a:spcPct val="20000"/>
        </a:spcBef>
        <a:spcAft>
          <a:spcPct val="0"/>
        </a:spcAft>
        <a:buClr>
          <a:schemeClr val="accent1"/>
        </a:buClr>
        <a:buChar char="•"/>
        <a:defRPr sz="700">
          <a:solidFill>
            <a:schemeClr val="tx1"/>
          </a:solidFill>
          <a:latin typeface="+mn-lt"/>
          <a:ea typeface="ＭＳ Ｐゴシック" pitchFamily="-106" charset="-128"/>
        </a:defRPr>
      </a:lvl8pPr>
      <a:lvl9pPr marL="1286127" indent="-85702" algn="l" rtl="0" fontAlgn="base">
        <a:spcBef>
          <a:spcPct val="20000"/>
        </a:spcBef>
        <a:spcAft>
          <a:spcPct val="0"/>
        </a:spcAft>
        <a:buClr>
          <a:schemeClr val="accent1"/>
        </a:buClr>
        <a:buChar char="•"/>
        <a:defRPr sz="700">
          <a:solidFill>
            <a:schemeClr val="tx1"/>
          </a:solidFill>
          <a:latin typeface="+mn-lt"/>
          <a:ea typeface="ＭＳ Ｐゴシック" pitchFamily="-106" charset="-128"/>
        </a:defRPr>
      </a:lvl9pPr>
    </p:bodyStyle>
    <p:otherStyle>
      <a:defPPr>
        <a:defRPr lang="en-US"/>
      </a:defPPr>
      <a:lvl1pPr marL="0" algn="l" defTabSz="171404" rtl="0" eaLnBrk="1" latinLnBrk="0" hangingPunct="1">
        <a:defRPr sz="700" kern="1200">
          <a:solidFill>
            <a:schemeClr val="tx1"/>
          </a:solidFill>
          <a:latin typeface="+mn-lt"/>
          <a:ea typeface="+mn-ea"/>
          <a:cs typeface="+mn-cs"/>
        </a:defRPr>
      </a:lvl1pPr>
      <a:lvl2pPr marL="171404" algn="l" defTabSz="171404" rtl="0" eaLnBrk="1" latinLnBrk="0" hangingPunct="1">
        <a:defRPr sz="700" kern="1200">
          <a:solidFill>
            <a:schemeClr val="tx1"/>
          </a:solidFill>
          <a:latin typeface="+mn-lt"/>
          <a:ea typeface="+mn-ea"/>
          <a:cs typeface="+mn-cs"/>
        </a:defRPr>
      </a:lvl2pPr>
      <a:lvl3pPr marL="342809" algn="l" defTabSz="171404" rtl="0" eaLnBrk="1" latinLnBrk="0" hangingPunct="1">
        <a:defRPr sz="700" kern="1200">
          <a:solidFill>
            <a:schemeClr val="tx1"/>
          </a:solidFill>
          <a:latin typeface="+mn-lt"/>
          <a:ea typeface="+mn-ea"/>
          <a:cs typeface="+mn-cs"/>
        </a:defRPr>
      </a:lvl3pPr>
      <a:lvl4pPr marL="514213" algn="l" defTabSz="171404" rtl="0" eaLnBrk="1" latinLnBrk="0" hangingPunct="1">
        <a:defRPr sz="700" kern="1200">
          <a:solidFill>
            <a:schemeClr val="tx1"/>
          </a:solidFill>
          <a:latin typeface="+mn-lt"/>
          <a:ea typeface="+mn-ea"/>
          <a:cs typeface="+mn-cs"/>
        </a:defRPr>
      </a:lvl4pPr>
      <a:lvl5pPr marL="685617" algn="l" defTabSz="171404" rtl="0" eaLnBrk="1" latinLnBrk="0" hangingPunct="1">
        <a:defRPr sz="700" kern="1200">
          <a:solidFill>
            <a:schemeClr val="tx1"/>
          </a:solidFill>
          <a:latin typeface="+mn-lt"/>
          <a:ea typeface="+mn-ea"/>
          <a:cs typeface="+mn-cs"/>
        </a:defRPr>
      </a:lvl5pPr>
      <a:lvl6pPr marL="857021" algn="l" defTabSz="171404" rtl="0" eaLnBrk="1" latinLnBrk="0" hangingPunct="1">
        <a:defRPr sz="700" kern="1200">
          <a:solidFill>
            <a:schemeClr val="tx1"/>
          </a:solidFill>
          <a:latin typeface="+mn-lt"/>
          <a:ea typeface="+mn-ea"/>
          <a:cs typeface="+mn-cs"/>
        </a:defRPr>
      </a:lvl6pPr>
      <a:lvl7pPr marL="1028426" algn="l" defTabSz="171404" rtl="0" eaLnBrk="1" latinLnBrk="0" hangingPunct="1">
        <a:defRPr sz="700" kern="1200">
          <a:solidFill>
            <a:schemeClr val="tx1"/>
          </a:solidFill>
          <a:latin typeface="+mn-lt"/>
          <a:ea typeface="+mn-ea"/>
          <a:cs typeface="+mn-cs"/>
        </a:defRPr>
      </a:lvl7pPr>
      <a:lvl8pPr marL="1199830" algn="l" defTabSz="171404" rtl="0" eaLnBrk="1" latinLnBrk="0" hangingPunct="1">
        <a:defRPr sz="700" kern="1200">
          <a:solidFill>
            <a:schemeClr val="tx1"/>
          </a:solidFill>
          <a:latin typeface="+mn-lt"/>
          <a:ea typeface="+mn-ea"/>
          <a:cs typeface="+mn-cs"/>
        </a:defRPr>
      </a:lvl8pPr>
      <a:lvl9pPr marL="1371234" algn="l" defTabSz="171404" rtl="0" eaLnBrk="1" latinLnBrk="0" hangingPunct="1">
        <a:defRPr sz="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31.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1.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1.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31.xml"/><Relationship Id="rId5" Type="http://schemas.openxmlformats.org/officeDocument/2006/relationships/image" Target="../media/image30.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1.xml"/><Relationship Id="rId5" Type="http://schemas.openxmlformats.org/officeDocument/2006/relationships/image" Target="../media/image31.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1.xml"/><Relationship Id="rId5" Type="http://schemas.openxmlformats.org/officeDocument/2006/relationships/image" Target="../media/image32.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1.xml"/><Relationship Id="rId5" Type="http://schemas.openxmlformats.org/officeDocument/2006/relationships/image" Target="../media/image33.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1.xml"/><Relationship Id="rId5" Type="http://schemas.openxmlformats.org/officeDocument/2006/relationships/image" Target="../media/image34.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1.xml"/><Relationship Id="rId5" Type="http://schemas.openxmlformats.org/officeDocument/2006/relationships/image" Target="../media/image35.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24.xml"/><Relationship Id="rId5" Type="http://schemas.openxmlformats.org/officeDocument/2006/relationships/image" Target="../media/image8.wmf"/><Relationship Id="rId4" Type="http://schemas.openxmlformats.org/officeDocument/2006/relationships/image" Target="../media/image2.jpe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1.xml"/><Relationship Id="rId4" Type="http://schemas.openxmlformats.org/officeDocument/2006/relationships/image" Target="../media/image39.jpe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31.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1.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31.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7.xml"/><Relationship Id="rId1" Type="http://schemas.openxmlformats.org/officeDocument/2006/relationships/slideLayout" Target="../slideLayouts/slideLayout24.xml"/><Relationship Id="rId5" Type="http://schemas.openxmlformats.org/officeDocument/2006/relationships/image" Target="../media/image8.wmf"/><Relationship Id="rId4" Type="http://schemas.openxmlformats.org/officeDocument/2006/relationships/image" Target="../media/image2.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31.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31.xml"/><Relationship Id="rId5" Type="http://schemas.openxmlformats.org/officeDocument/2006/relationships/image" Target="../media/image34.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31.xml"/><Relationship Id="rId5" Type="http://schemas.openxmlformats.org/officeDocument/2006/relationships/image" Target="../media/image31.pn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4.xml"/><Relationship Id="rId1" Type="http://schemas.openxmlformats.org/officeDocument/2006/relationships/slideLayout" Target="../slideLayouts/slideLayout24.xml"/><Relationship Id="rId5" Type="http://schemas.openxmlformats.org/officeDocument/2006/relationships/image" Target="../media/image8.wmf"/><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9.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jpeg"/></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31.xml"/><Relationship Id="rId5" Type="http://schemas.openxmlformats.org/officeDocument/2006/relationships/image" Target="../media/image34.png"/><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31.xml"/><Relationship Id="rId5" Type="http://schemas.openxmlformats.org/officeDocument/2006/relationships/image" Target="../media/image34.png"/><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7.xml"/><Relationship Id="rId1" Type="http://schemas.openxmlformats.org/officeDocument/2006/relationships/slideLayout" Target="../slideLayouts/slideLayout24.xml"/><Relationship Id="rId5" Type="http://schemas.openxmlformats.org/officeDocument/2006/relationships/image" Target="../media/image8.wmf"/><Relationship Id="rId4" Type="http://schemas.openxmlformats.org/officeDocument/2006/relationships/image" Target="../media/image2.jpeg"/></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31.xml"/><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31.xml"/><Relationship Id="rId5" Type="http://schemas.openxmlformats.org/officeDocument/2006/relationships/image" Target="../media/image34.png"/><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31.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31.xml"/><Relationship Id="rId5" Type="http://schemas.openxmlformats.org/officeDocument/2006/relationships/image" Target="../media/image31.png"/><Relationship Id="rId4" Type="http://schemas.openxmlformats.org/officeDocument/2006/relationships/image" Target="../media/image27.png"/></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31.xml"/><Relationship Id="rId5" Type="http://schemas.openxmlformats.org/officeDocument/2006/relationships/image" Target="../media/image32.png"/><Relationship Id="rId4" Type="http://schemas.openxmlformats.org/officeDocument/2006/relationships/image" Target="../media/image27.png"/></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3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7.png"/></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22.png"/></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38.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38.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8.xml"/></Relationships>
</file>

<file path=ppt/slides/_rels/slide5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7.xml"/><Relationship Id="rId1" Type="http://schemas.openxmlformats.org/officeDocument/2006/relationships/slideLayout" Target="../slideLayouts/slideLayout24.xml"/><Relationship Id="rId5" Type="http://schemas.openxmlformats.org/officeDocument/2006/relationships/image" Target="../media/image8.wmf"/><Relationship Id="rId4" Type="http://schemas.openxmlformats.org/officeDocument/2006/relationships/image" Target="../media/image2.jpe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0.xml"/></Relationships>
</file>

<file path=ppt/slides/_rels/slide5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3.xml"/><Relationship Id="rId1" Type="http://schemas.openxmlformats.org/officeDocument/2006/relationships/slideLayout" Target="../slideLayouts/slideLayout24.xml"/><Relationship Id="rId5" Type="http://schemas.openxmlformats.org/officeDocument/2006/relationships/image" Target="../media/image8.wmf"/><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24.xml"/><Relationship Id="rId5" Type="http://schemas.openxmlformats.org/officeDocument/2006/relationships/image" Target="../media/image8.wmf"/><Relationship Id="rId4" Type="http://schemas.openxmlformats.org/officeDocument/2006/relationships/image" Target="../media/image2.jpeg"/></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4.xml"/><Relationship Id="rId1" Type="http://schemas.openxmlformats.org/officeDocument/2006/relationships/slideLayout" Target="../slideLayouts/slideLayout64.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55.xml"/><Relationship Id="rId1" Type="http://schemas.openxmlformats.org/officeDocument/2006/relationships/slideLayout" Target="../slideLayouts/slideLayout6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7.xml"/><Relationship Id="rId1" Type="http://schemas.openxmlformats.org/officeDocument/2006/relationships/slideLayout" Target="../slideLayouts/slideLayout5.xml"/><Relationship Id="rId4" Type="http://schemas.openxmlformats.org/officeDocument/2006/relationships/image" Target="../media/image53.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AutoShape 2"/>
          <p:cNvSpPr>
            <a:spLocks noChangeArrowheads="1"/>
          </p:cNvSpPr>
          <p:nvPr/>
        </p:nvSpPr>
        <p:spPr bwMode="auto">
          <a:xfrm>
            <a:off x="1523802" y="2457450"/>
            <a:ext cx="2743438" cy="285750"/>
          </a:xfrm>
          <a:prstGeom prst="roundRect">
            <a:avLst>
              <a:gd name="adj" fmla="val 41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554" tIns="40777" rIns="81554" bIns="40777" anchor="ctr"/>
          <a:lstStyle/>
          <a:p>
            <a:pPr defTabSz="815843"/>
            <a:endParaRPr lang="en-US" sz="1800"/>
          </a:p>
        </p:txBody>
      </p:sp>
      <p:sp>
        <p:nvSpPr>
          <p:cNvPr id="19458" name="Rectangle 3"/>
          <p:cNvSpPr>
            <a:spLocks noGrp="1" noChangeArrowheads="1"/>
          </p:cNvSpPr>
          <p:nvPr>
            <p:ph type="title" idx="4294967295"/>
          </p:nvPr>
        </p:nvSpPr>
        <p:spPr>
          <a:xfrm>
            <a:off x="761903" y="0"/>
            <a:ext cx="8382099" cy="704850"/>
          </a:xfrm>
        </p:spPr>
        <p:txBody>
          <a:bodyPr tIns="46879" anchor="ctr"/>
          <a:lstStyle/>
          <a:p>
            <a:pPr defTabSz="342513" eaLnBrk="1" hangingPunct="1">
              <a:lnSpc>
                <a:spcPct val="87000"/>
              </a:lnSpc>
              <a:tabLst>
                <a:tab pos="0" algn="l"/>
                <a:tab pos="171256" algn="l"/>
                <a:tab pos="342513" algn="l"/>
                <a:tab pos="513768" algn="l"/>
                <a:tab pos="685023" algn="l"/>
                <a:tab pos="856278" algn="l"/>
                <a:tab pos="1027534" algn="l"/>
                <a:tab pos="1198790" algn="l"/>
                <a:tab pos="1370046" algn="l"/>
                <a:tab pos="1541303" algn="l"/>
                <a:tab pos="1712558" algn="l"/>
                <a:tab pos="1883813" algn="l"/>
                <a:tab pos="2055068" algn="l"/>
                <a:tab pos="2226325" algn="l"/>
                <a:tab pos="2397580" algn="l"/>
                <a:tab pos="2568836" algn="l"/>
                <a:tab pos="2740092" algn="l"/>
                <a:tab pos="2911349" algn="l"/>
                <a:tab pos="3082605" algn="l"/>
                <a:tab pos="3253859" algn="l"/>
                <a:tab pos="3425116" algn="l"/>
              </a:tabLst>
            </a:pPr>
            <a:r>
              <a:rPr lang="en-GB" smtClean="0">
                <a:ea typeface="ＭＳ Ｐゴシック" pitchFamily="34" charset="-128"/>
              </a:rPr>
              <a:t>Architectural Overview – APEX.oracle.com</a:t>
            </a:r>
          </a:p>
        </p:txBody>
      </p:sp>
      <p:pic>
        <p:nvPicPr>
          <p:cNvPr id="19459" name="Picture 6" descr="APEX architectur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85695" y="514351"/>
            <a:ext cx="2723795" cy="115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Text Box 5"/>
          <p:cNvSpPr txBox="1">
            <a:spLocks noChangeArrowheads="1"/>
          </p:cNvSpPr>
          <p:nvPr/>
        </p:nvSpPr>
        <p:spPr bwMode="auto">
          <a:xfrm>
            <a:off x="457143" y="1714504"/>
            <a:ext cx="8127020" cy="2734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0269" tIns="41741" rIns="80269" bIns="41741">
            <a:spAutoFit/>
          </a:bodyPr>
          <a:lstStyle>
            <a:lvl1pPr marL="415925" indent="-415925" defTabSz="2178050" eaLnBrk="0" hangingPunct="0">
              <a:tabLst>
                <a:tab pos="0" algn="l"/>
                <a:tab pos="1089025" algn="l"/>
                <a:tab pos="2178050" algn="l"/>
                <a:tab pos="3265488" algn="l"/>
                <a:tab pos="4354513" algn="l"/>
                <a:tab pos="5443538" algn="l"/>
                <a:tab pos="6532563" algn="l"/>
                <a:tab pos="7620000" algn="l"/>
                <a:tab pos="8709025" algn="l"/>
                <a:tab pos="9798050" algn="l"/>
                <a:tab pos="10887075" algn="l"/>
                <a:tab pos="11974513" algn="l"/>
                <a:tab pos="13063538" algn="l"/>
                <a:tab pos="14152563" algn="l"/>
                <a:tab pos="15241588" algn="l"/>
                <a:tab pos="16329025" algn="l"/>
                <a:tab pos="17418050" algn="l"/>
                <a:tab pos="18507075" algn="l"/>
                <a:tab pos="19596100" algn="l"/>
                <a:tab pos="20683538" algn="l"/>
                <a:tab pos="21772563" algn="l"/>
              </a:tabLst>
              <a:defRPr sz="2000">
                <a:solidFill>
                  <a:schemeClr val="tx1"/>
                </a:solidFill>
                <a:latin typeface="Arial" pitchFamily="34" charset="0"/>
                <a:ea typeface="ＭＳ Ｐゴシック" pitchFamily="34" charset="-128"/>
              </a:defRPr>
            </a:lvl1pPr>
            <a:lvl2pPr marL="1768475" indent="-679450" defTabSz="2178050" eaLnBrk="0" hangingPunct="0">
              <a:tabLst>
                <a:tab pos="0" algn="l"/>
                <a:tab pos="1089025" algn="l"/>
                <a:tab pos="2178050" algn="l"/>
                <a:tab pos="3265488" algn="l"/>
                <a:tab pos="4354513" algn="l"/>
                <a:tab pos="5443538" algn="l"/>
                <a:tab pos="6532563" algn="l"/>
                <a:tab pos="7620000" algn="l"/>
                <a:tab pos="8709025" algn="l"/>
                <a:tab pos="9798050" algn="l"/>
                <a:tab pos="10887075" algn="l"/>
                <a:tab pos="11974513" algn="l"/>
                <a:tab pos="13063538" algn="l"/>
                <a:tab pos="14152563" algn="l"/>
                <a:tab pos="15241588" algn="l"/>
                <a:tab pos="16329025" algn="l"/>
                <a:tab pos="17418050" algn="l"/>
                <a:tab pos="18507075" algn="l"/>
                <a:tab pos="19596100" algn="l"/>
                <a:tab pos="20683538" algn="l"/>
                <a:tab pos="21772563" algn="l"/>
              </a:tabLst>
              <a:defRPr sz="2000">
                <a:solidFill>
                  <a:schemeClr val="tx1"/>
                </a:solidFill>
                <a:latin typeface="Arial" pitchFamily="34" charset="0"/>
                <a:ea typeface="ＭＳ Ｐゴシック" pitchFamily="34" charset="-128"/>
              </a:defRPr>
            </a:lvl2pPr>
            <a:lvl3pPr marL="1143000" indent="-228600" defTabSz="2178050" eaLnBrk="0" hangingPunct="0">
              <a:tabLst>
                <a:tab pos="0" algn="l"/>
                <a:tab pos="1089025" algn="l"/>
                <a:tab pos="2178050" algn="l"/>
                <a:tab pos="3265488" algn="l"/>
                <a:tab pos="4354513" algn="l"/>
                <a:tab pos="5443538" algn="l"/>
                <a:tab pos="6532563" algn="l"/>
                <a:tab pos="7620000" algn="l"/>
                <a:tab pos="8709025" algn="l"/>
                <a:tab pos="9798050" algn="l"/>
                <a:tab pos="10887075" algn="l"/>
                <a:tab pos="11974513" algn="l"/>
                <a:tab pos="13063538" algn="l"/>
                <a:tab pos="14152563" algn="l"/>
                <a:tab pos="15241588" algn="l"/>
                <a:tab pos="16329025" algn="l"/>
                <a:tab pos="17418050" algn="l"/>
                <a:tab pos="18507075" algn="l"/>
                <a:tab pos="19596100" algn="l"/>
                <a:tab pos="20683538" algn="l"/>
                <a:tab pos="21772563" algn="l"/>
              </a:tabLst>
              <a:defRPr sz="2000">
                <a:solidFill>
                  <a:schemeClr val="tx1"/>
                </a:solidFill>
                <a:latin typeface="Arial" pitchFamily="34" charset="0"/>
                <a:ea typeface="ＭＳ Ｐゴシック" pitchFamily="34" charset="-128"/>
              </a:defRPr>
            </a:lvl3pPr>
            <a:lvl4pPr marL="1600200" indent="-228600" defTabSz="2178050" eaLnBrk="0" hangingPunct="0">
              <a:tabLst>
                <a:tab pos="0" algn="l"/>
                <a:tab pos="1089025" algn="l"/>
                <a:tab pos="2178050" algn="l"/>
                <a:tab pos="3265488" algn="l"/>
                <a:tab pos="4354513" algn="l"/>
                <a:tab pos="5443538" algn="l"/>
                <a:tab pos="6532563" algn="l"/>
                <a:tab pos="7620000" algn="l"/>
                <a:tab pos="8709025" algn="l"/>
                <a:tab pos="9798050" algn="l"/>
                <a:tab pos="10887075" algn="l"/>
                <a:tab pos="11974513" algn="l"/>
                <a:tab pos="13063538" algn="l"/>
                <a:tab pos="14152563" algn="l"/>
                <a:tab pos="15241588" algn="l"/>
                <a:tab pos="16329025" algn="l"/>
                <a:tab pos="17418050" algn="l"/>
                <a:tab pos="18507075" algn="l"/>
                <a:tab pos="19596100" algn="l"/>
                <a:tab pos="20683538" algn="l"/>
                <a:tab pos="21772563" algn="l"/>
              </a:tabLst>
              <a:defRPr sz="2000">
                <a:solidFill>
                  <a:schemeClr val="tx1"/>
                </a:solidFill>
                <a:latin typeface="Arial" pitchFamily="34" charset="0"/>
                <a:ea typeface="ＭＳ Ｐゴシック" pitchFamily="34" charset="-128"/>
              </a:defRPr>
            </a:lvl4pPr>
            <a:lvl5pPr marL="2057400" indent="-228600" defTabSz="2178050" eaLnBrk="0" hangingPunct="0">
              <a:tabLst>
                <a:tab pos="0" algn="l"/>
                <a:tab pos="1089025" algn="l"/>
                <a:tab pos="2178050" algn="l"/>
                <a:tab pos="3265488" algn="l"/>
                <a:tab pos="4354513" algn="l"/>
                <a:tab pos="5443538" algn="l"/>
                <a:tab pos="6532563" algn="l"/>
                <a:tab pos="7620000" algn="l"/>
                <a:tab pos="8709025" algn="l"/>
                <a:tab pos="9798050" algn="l"/>
                <a:tab pos="10887075" algn="l"/>
                <a:tab pos="11974513" algn="l"/>
                <a:tab pos="13063538" algn="l"/>
                <a:tab pos="14152563" algn="l"/>
                <a:tab pos="15241588" algn="l"/>
                <a:tab pos="16329025" algn="l"/>
                <a:tab pos="17418050" algn="l"/>
                <a:tab pos="18507075" algn="l"/>
                <a:tab pos="19596100" algn="l"/>
                <a:tab pos="20683538" algn="l"/>
                <a:tab pos="21772563" algn="l"/>
              </a:tabLst>
              <a:defRPr sz="2000">
                <a:solidFill>
                  <a:schemeClr val="tx1"/>
                </a:solidFill>
                <a:latin typeface="Arial" pitchFamily="34" charset="0"/>
                <a:ea typeface="ＭＳ Ｐゴシック" pitchFamily="34" charset="-128"/>
              </a:defRPr>
            </a:lvl5pPr>
            <a:lvl6pPr marL="2514600" indent="-228600" algn="ctr" defTabSz="2178050" eaLnBrk="0" fontAlgn="base" hangingPunct="0">
              <a:lnSpc>
                <a:spcPct val="90000"/>
              </a:lnSpc>
              <a:spcBef>
                <a:spcPct val="50000"/>
              </a:spcBef>
              <a:spcAft>
                <a:spcPct val="0"/>
              </a:spcAft>
              <a:buClr>
                <a:schemeClr val="accent1"/>
              </a:buClr>
              <a:tabLst>
                <a:tab pos="0" algn="l"/>
                <a:tab pos="1089025" algn="l"/>
                <a:tab pos="2178050" algn="l"/>
                <a:tab pos="3265488" algn="l"/>
                <a:tab pos="4354513" algn="l"/>
                <a:tab pos="5443538" algn="l"/>
                <a:tab pos="6532563" algn="l"/>
                <a:tab pos="7620000" algn="l"/>
                <a:tab pos="8709025" algn="l"/>
                <a:tab pos="9798050" algn="l"/>
                <a:tab pos="10887075" algn="l"/>
                <a:tab pos="11974513" algn="l"/>
                <a:tab pos="13063538" algn="l"/>
                <a:tab pos="14152563" algn="l"/>
                <a:tab pos="15241588" algn="l"/>
                <a:tab pos="16329025" algn="l"/>
                <a:tab pos="17418050" algn="l"/>
                <a:tab pos="18507075" algn="l"/>
                <a:tab pos="19596100" algn="l"/>
                <a:tab pos="20683538" algn="l"/>
                <a:tab pos="21772563" algn="l"/>
              </a:tabLst>
              <a:defRPr sz="2000">
                <a:solidFill>
                  <a:schemeClr val="tx1"/>
                </a:solidFill>
                <a:latin typeface="Arial" pitchFamily="34" charset="0"/>
                <a:ea typeface="ＭＳ Ｐゴシック" pitchFamily="34" charset="-128"/>
              </a:defRPr>
            </a:lvl6pPr>
            <a:lvl7pPr marL="2971800" indent="-228600" algn="ctr" defTabSz="2178050" eaLnBrk="0" fontAlgn="base" hangingPunct="0">
              <a:lnSpc>
                <a:spcPct val="90000"/>
              </a:lnSpc>
              <a:spcBef>
                <a:spcPct val="50000"/>
              </a:spcBef>
              <a:spcAft>
                <a:spcPct val="0"/>
              </a:spcAft>
              <a:buClr>
                <a:schemeClr val="accent1"/>
              </a:buClr>
              <a:tabLst>
                <a:tab pos="0" algn="l"/>
                <a:tab pos="1089025" algn="l"/>
                <a:tab pos="2178050" algn="l"/>
                <a:tab pos="3265488" algn="l"/>
                <a:tab pos="4354513" algn="l"/>
                <a:tab pos="5443538" algn="l"/>
                <a:tab pos="6532563" algn="l"/>
                <a:tab pos="7620000" algn="l"/>
                <a:tab pos="8709025" algn="l"/>
                <a:tab pos="9798050" algn="l"/>
                <a:tab pos="10887075" algn="l"/>
                <a:tab pos="11974513" algn="l"/>
                <a:tab pos="13063538" algn="l"/>
                <a:tab pos="14152563" algn="l"/>
                <a:tab pos="15241588" algn="l"/>
                <a:tab pos="16329025" algn="l"/>
                <a:tab pos="17418050" algn="l"/>
                <a:tab pos="18507075" algn="l"/>
                <a:tab pos="19596100" algn="l"/>
                <a:tab pos="20683538" algn="l"/>
                <a:tab pos="21772563" algn="l"/>
              </a:tabLst>
              <a:defRPr sz="2000">
                <a:solidFill>
                  <a:schemeClr val="tx1"/>
                </a:solidFill>
                <a:latin typeface="Arial" pitchFamily="34" charset="0"/>
                <a:ea typeface="ＭＳ Ｐゴシック" pitchFamily="34" charset="-128"/>
              </a:defRPr>
            </a:lvl7pPr>
            <a:lvl8pPr marL="3429000" indent="-228600" algn="ctr" defTabSz="2178050" eaLnBrk="0" fontAlgn="base" hangingPunct="0">
              <a:lnSpc>
                <a:spcPct val="90000"/>
              </a:lnSpc>
              <a:spcBef>
                <a:spcPct val="50000"/>
              </a:spcBef>
              <a:spcAft>
                <a:spcPct val="0"/>
              </a:spcAft>
              <a:buClr>
                <a:schemeClr val="accent1"/>
              </a:buClr>
              <a:tabLst>
                <a:tab pos="0" algn="l"/>
                <a:tab pos="1089025" algn="l"/>
                <a:tab pos="2178050" algn="l"/>
                <a:tab pos="3265488" algn="l"/>
                <a:tab pos="4354513" algn="l"/>
                <a:tab pos="5443538" algn="l"/>
                <a:tab pos="6532563" algn="l"/>
                <a:tab pos="7620000" algn="l"/>
                <a:tab pos="8709025" algn="l"/>
                <a:tab pos="9798050" algn="l"/>
                <a:tab pos="10887075" algn="l"/>
                <a:tab pos="11974513" algn="l"/>
                <a:tab pos="13063538" algn="l"/>
                <a:tab pos="14152563" algn="l"/>
                <a:tab pos="15241588" algn="l"/>
                <a:tab pos="16329025" algn="l"/>
                <a:tab pos="17418050" algn="l"/>
                <a:tab pos="18507075" algn="l"/>
                <a:tab pos="19596100" algn="l"/>
                <a:tab pos="20683538" algn="l"/>
                <a:tab pos="21772563" algn="l"/>
              </a:tabLst>
              <a:defRPr sz="2000">
                <a:solidFill>
                  <a:schemeClr val="tx1"/>
                </a:solidFill>
                <a:latin typeface="Arial" pitchFamily="34" charset="0"/>
                <a:ea typeface="ＭＳ Ｐゴシック" pitchFamily="34" charset="-128"/>
              </a:defRPr>
            </a:lvl8pPr>
            <a:lvl9pPr marL="3886200" indent="-228600" algn="ctr" defTabSz="2178050" eaLnBrk="0" fontAlgn="base" hangingPunct="0">
              <a:lnSpc>
                <a:spcPct val="90000"/>
              </a:lnSpc>
              <a:spcBef>
                <a:spcPct val="50000"/>
              </a:spcBef>
              <a:spcAft>
                <a:spcPct val="0"/>
              </a:spcAft>
              <a:buClr>
                <a:schemeClr val="accent1"/>
              </a:buClr>
              <a:tabLst>
                <a:tab pos="0" algn="l"/>
                <a:tab pos="1089025" algn="l"/>
                <a:tab pos="2178050" algn="l"/>
                <a:tab pos="3265488" algn="l"/>
                <a:tab pos="4354513" algn="l"/>
                <a:tab pos="5443538" algn="l"/>
                <a:tab pos="6532563" algn="l"/>
                <a:tab pos="7620000" algn="l"/>
                <a:tab pos="8709025" algn="l"/>
                <a:tab pos="9798050" algn="l"/>
                <a:tab pos="10887075" algn="l"/>
                <a:tab pos="11974513" algn="l"/>
                <a:tab pos="13063538" algn="l"/>
                <a:tab pos="14152563" algn="l"/>
                <a:tab pos="15241588" algn="l"/>
                <a:tab pos="16329025" algn="l"/>
                <a:tab pos="17418050" algn="l"/>
                <a:tab pos="18507075" algn="l"/>
                <a:tab pos="19596100" algn="l"/>
                <a:tab pos="20683538" algn="l"/>
                <a:tab pos="21772563" algn="l"/>
              </a:tabLst>
              <a:defRPr sz="2000">
                <a:solidFill>
                  <a:schemeClr val="tx1"/>
                </a:solidFill>
                <a:latin typeface="Arial" pitchFamily="34" charset="0"/>
                <a:ea typeface="ＭＳ Ｐゴシック" pitchFamily="34" charset="-128"/>
              </a:defRPr>
            </a:lvl9pPr>
          </a:lstStyle>
          <a:p>
            <a:pPr algn="l" eaLnBrk="1" hangingPunct="1">
              <a:lnSpc>
                <a:spcPct val="100000"/>
              </a:lnSpc>
              <a:spcBef>
                <a:spcPct val="20000"/>
              </a:spcBef>
              <a:buSzPct val="100000"/>
              <a:buFontTx/>
              <a:buChar char="•"/>
            </a:pPr>
            <a:r>
              <a:rPr lang="en-US" sz="2100" dirty="0">
                <a:solidFill>
                  <a:srgbClr val="000000"/>
                </a:solidFill>
                <a:latin typeface="Arial Unicode MS" pitchFamily="34" charset="-128"/>
              </a:rPr>
              <a:t>In the last week</a:t>
            </a:r>
          </a:p>
          <a:p>
            <a:pPr lvl="1" algn="l" eaLnBrk="1" hangingPunct="1">
              <a:lnSpc>
                <a:spcPct val="100000"/>
              </a:lnSpc>
              <a:spcBef>
                <a:spcPct val="20000"/>
              </a:spcBef>
              <a:buSzPct val="100000"/>
              <a:buFontTx/>
              <a:buChar char="•"/>
            </a:pPr>
            <a:r>
              <a:rPr lang="en-US" sz="2100" dirty="0">
                <a:solidFill>
                  <a:srgbClr val="000000"/>
                </a:solidFill>
                <a:latin typeface="Arial Unicode MS" pitchFamily="34" charset="-128"/>
              </a:rPr>
              <a:t>Total Page Events: 		</a:t>
            </a:r>
            <a:r>
              <a:rPr lang="en-US" sz="2100" dirty="0" smtClean="0">
                <a:solidFill>
                  <a:srgbClr val="000000"/>
                </a:solidFill>
                <a:latin typeface="Arial Unicode MS" pitchFamily="34" charset="-128"/>
              </a:rPr>
              <a:t>12,182,723 </a:t>
            </a:r>
            <a:endParaRPr lang="en-US" sz="2100" dirty="0">
              <a:solidFill>
                <a:srgbClr val="000000"/>
              </a:solidFill>
              <a:latin typeface="Arial Unicode MS" pitchFamily="34" charset="-128"/>
            </a:endParaRPr>
          </a:p>
          <a:p>
            <a:pPr lvl="1" algn="l" eaLnBrk="1" hangingPunct="1">
              <a:lnSpc>
                <a:spcPct val="100000"/>
              </a:lnSpc>
              <a:spcBef>
                <a:spcPct val="20000"/>
              </a:spcBef>
              <a:buSzPct val="100000"/>
              <a:buFontTx/>
              <a:buChar char="•"/>
            </a:pPr>
            <a:r>
              <a:rPr lang="en-US" sz="2100" dirty="0">
                <a:solidFill>
                  <a:srgbClr val="000000"/>
                </a:solidFill>
                <a:latin typeface="Arial Unicode MS" pitchFamily="34" charset="-128"/>
              </a:rPr>
              <a:t>Workspaces Approved</a:t>
            </a:r>
            <a:r>
              <a:rPr lang="en-US" sz="2100" dirty="0" smtClean="0">
                <a:solidFill>
                  <a:srgbClr val="000000"/>
                </a:solidFill>
                <a:latin typeface="Arial Unicode MS" pitchFamily="34" charset="-128"/>
              </a:rPr>
              <a:t>:</a:t>
            </a:r>
            <a:r>
              <a:rPr lang="en-US" sz="2100" dirty="0">
                <a:solidFill>
                  <a:srgbClr val="000000"/>
                </a:solidFill>
                <a:latin typeface="Arial Unicode MS" pitchFamily="34" charset="-128"/>
              </a:rPr>
              <a:t>	</a:t>
            </a:r>
            <a:r>
              <a:rPr lang="en-US" sz="2100" dirty="0" smtClean="0">
                <a:solidFill>
                  <a:srgbClr val="000000"/>
                </a:solidFill>
                <a:latin typeface="Arial Unicode MS" pitchFamily="34" charset="-128"/>
              </a:rPr>
              <a:t>            577</a:t>
            </a:r>
            <a:endParaRPr lang="en-US" sz="2100" dirty="0">
              <a:solidFill>
                <a:srgbClr val="000000"/>
              </a:solidFill>
              <a:latin typeface="Arial Unicode MS" pitchFamily="34" charset="-128"/>
            </a:endParaRPr>
          </a:p>
          <a:p>
            <a:pPr lvl="1" algn="l" eaLnBrk="1" hangingPunct="1">
              <a:lnSpc>
                <a:spcPct val="100000"/>
              </a:lnSpc>
              <a:spcBef>
                <a:spcPct val="20000"/>
              </a:spcBef>
              <a:buSzPct val="100000"/>
              <a:buFontTx/>
              <a:buChar char="•"/>
            </a:pPr>
            <a:r>
              <a:rPr lang="en-US" sz="2100" dirty="0">
                <a:solidFill>
                  <a:srgbClr val="000000"/>
                </a:solidFill>
                <a:latin typeface="Arial Unicode MS" pitchFamily="34" charset="-128"/>
              </a:rPr>
              <a:t>Workspaces Purged: 		</a:t>
            </a:r>
            <a:r>
              <a:rPr lang="en-US" sz="2100" dirty="0" smtClean="0">
                <a:solidFill>
                  <a:srgbClr val="000000"/>
                </a:solidFill>
                <a:latin typeface="Arial Unicode MS" pitchFamily="34" charset="-128"/>
              </a:rPr>
              <a:t>            292</a:t>
            </a:r>
            <a:r>
              <a:rPr lang="en-US" sz="2100" dirty="0" smtClean="0">
                <a:solidFill>
                  <a:srgbClr val="000000"/>
                </a:solidFill>
              </a:rPr>
              <a:t> </a:t>
            </a:r>
            <a:endParaRPr lang="en-GB" sz="2100" dirty="0">
              <a:solidFill>
                <a:srgbClr val="000000"/>
              </a:solidFill>
            </a:endParaRPr>
          </a:p>
          <a:p>
            <a:pPr algn="l" eaLnBrk="1" hangingPunct="1">
              <a:lnSpc>
                <a:spcPct val="100000"/>
              </a:lnSpc>
              <a:spcBef>
                <a:spcPct val="20000"/>
              </a:spcBef>
              <a:buSzPct val="100000"/>
              <a:buFontTx/>
              <a:buChar char="•"/>
            </a:pPr>
            <a:r>
              <a:rPr lang="en-US" sz="2100" dirty="0">
                <a:solidFill>
                  <a:srgbClr val="000000"/>
                </a:solidFill>
                <a:latin typeface="Arial Unicode MS" pitchFamily="34" charset="-128"/>
              </a:rPr>
              <a:t>Distinct Users</a:t>
            </a:r>
            <a:r>
              <a:rPr lang="en-US" sz="2100" dirty="0" smtClean="0">
                <a:solidFill>
                  <a:srgbClr val="000000"/>
                </a:solidFill>
                <a:latin typeface="Arial Unicode MS" pitchFamily="34" charset="-128"/>
              </a:rPr>
              <a:t>:</a:t>
            </a:r>
            <a:r>
              <a:rPr lang="en-US" sz="2100" dirty="0">
                <a:solidFill>
                  <a:srgbClr val="000000"/>
                </a:solidFill>
                <a:latin typeface="Arial Unicode MS" pitchFamily="34" charset="-128"/>
              </a:rPr>
              <a:t>				</a:t>
            </a:r>
            <a:r>
              <a:rPr lang="en-US" sz="2100" dirty="0" smtClean="0">
                <a:solidFill>
                  <a:srgbClr val="000000"/>
                </a:solidFill>
                <a:latin typeface="Arial Unicode MS" pitchFamily="34" charset="-128"/>
              </a:rPr>
              <a:t>         8,762 </a:t>
            </a:r>
            <a:endParaRPr lang="en-US" sz="2100" dirty="0">
              <a:solidFill>
                <a:srgbClr val="000000"/>
              </a:solidFill>
              <a:latin typeface="Arial Unicode MS" pitchFamily="34" charset="-128"/>
            </a:endParaRPr>
          </a:p>
          <a:p>
            <a:pPr algn="l" eaLnBrk="1" hangingPunct="1">
              <a:lnSpc>
                <a:spcPct val="100000"/>
              </a:lnSpc>
              <a:spcBef>
                <a:spcPct val="20000"/>
              </a:spcBef>
              <a:buSzPct val="100000"/>
              <a:buFontTx/>
              <a:buChar char="•"/>
            </a:pPr>
            <a:r>
              <a:rPr lang="en-US" sz="2100" dirty="0">
                <a:solidFill>
                  <a:srgbClr val="000000"/>
                </a:solidFill>
                <a:latin typeface="Arial Unicode MS" pitchFamily="34" charset="-128"/>
              </a:rPr>
              <a:t>Total Number of Workspaces: 		</a:t>
            </a:r>
            <a:r>
              <a:rPr lang="en-US" sz="2100" dirty="0" smtClean="0">
                <a:solidFill>
                  <a:srgbClr val="000000"/>
                </a:solidFill>
                <a:latin typeface="Arial Unicode MS" pitchFamily="34" charset="-128"/>
              </a:rPr>
              <a:t>       11,806 </a:t>
            </a:r>
            <a:endParaRPr lang="en-US" sz="2100" dirty="0">
              <a:solidFill>
                <a:srgbClr val="000000"/>
              </a:solidFill>
              <a:latin typeface="Arial Unicode MS" pitchFamily="34" charset="-128"/>
            </a:endParaRPr>
          </a:p>
          <a:p>
            <a:pPr algn="l" eaLnBrk="1" hangingPunct="1">
              <a:lnSpc>
                <a:spcPct val="100000"/>
              </a:lnSpc>
              <a:spcBef>
                <a:spcPct val="20000"/>
              </a:spcBef>
              <a:buSzPct val="100000"/>
              <a:buFontTx/>
              <a:buChar char="•"/>
            </a:pPr>
            <a:r>
              <a:rPr lang="en-US" sz="2100" dirty="0">
                <a:solidFill>
                  <a:srgbClr val="000000"/>
                </a:solidFill>
                <a:latin typeface="Arial Unicode MS" pitchFamily="34" charset="-128"/>
              </a:rPr>
              <a:t>Total Number of Applications: 		</a:t>
            </a:r>
            <a:r>
              <a:rPr lang="en-US" sz="2100" dirty="0" smtClean="0">
                <a:solidFill>
                  <a:srgbClr val="000000"/>
                </a:solidFill>
                <a:latin typeface="Arial Unicode MS" pitchFamily="34" charset="-128"/>
              </a:rPr>
              <a:t>       43,133 </a:t>
            </a:r>
            <a:endParaRPr lang="en-US" sz="2100" dirty="0">
              <a:solidFill>
                <a:srgbClr val="000000"/>
              </a:solidFill>
              <a:latin typeface="Arial Unicode MS" pitchFamily="34" charset="-128"/>
            </a:endParaRPr>
          </a:p>
        </p:txBody>
      </p:sp>
    </p:spTree>
    <p:extLst>
      <p:ext uri="{BB962C8B-B14F-4D97-AF65-F5344CB8AC3E}">
        <p14:creationId xmlns:p14="http://schemas.microsoft.com/office/powerpoint/2010/main" val="493521090"/>
      </p:ext>
    </p:extLst>
  </p:cSld>
  <p:clrMapOvr>
    <a:masterClrMapping/>
  </p:clrMapOvr>
  <p:transition>
    <p:wipe dir="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AutoShape 2"/>
          <p:cNvSpPr>
            <a:spLocks noChangeArrowheads="1"/>
          </p:cNvSpPr>
          <p:nvPr/>
        </p:nvSpPr>
        <p:spPr bwMode="auto">
          <a:xfrm>
            <a:off x="1523802" y="2457450"/>
            <a:ext cx="2743438" cy="285750"/>
          </a:xfrm>
          <a:prstGeom prst="roundRect">
            <a:avLst>
              <a:gd name="adj" fmla="val 41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554" tIns="40777" rIns="81554" bIns="40777" anchor="ctr"/>
          <a:lstStyle/>
          <a:p>
            <a:pPr defTabSz="815843"/>
            <a:endParaRPr lang="en-US" sz="1800"/>
          </a:p>
        </p:txBody>
      </p:sp>
      <p:sp>
        <p:nvSpPr>
          <p:cNvPr id="21506" name="Rectangle 3"/>
          <p:cNvSpPr>
            <a:spLocks noGrp="1" noChangeArrowheads="1"/>
          </p:cNvSpPr>
          <p:nvPr>
            <p:ph type="title" idx="4294967295"/>
          </p:nvPr>
        </p:nvSpPr>
        <p:spPr>
          <a:xfrm>
            <a:off x="761903" y="0"/>
            <a:ext cx="8382099" cy="704850"/>
          </a:xfrm>
        </p:spPr>
        <p:txBody>
          <a:bodyPr tIns="46879" anchor="ctr"/>
          <a:lstStyle/>
          <a:p>
            <a:pPr defTabSz="342513" eaLnBrk="1" hangingPunct="1">
              <a:lnSpc>
                <a:spcPct val="87000"/>
              </a:lnSpc>
              <a:tabLst>
                <a:tab pos="0" algn="l"/>
                <a:tab pos="171256" algn="l"/>
                <a:tab pos="342513" algn="l"/>
                <a:tab pos="513768" algn="l"/>
                <a:tab pos="685023" algn="l"/>
                <a:tab pos="856278" algn="l"/>
                <a:tab pos="1027534" algn="l"/>
                <a:tab pos="1198790" algn="l"/>
                <a:tab pos="1370046" algn="l"/>
                <a:tab pos="1541303" algn="l"/>
                <a:tab pos="1712558" algn="l"/>
                <a:tab pos="1883813" algn="l"/>
                <a:tab pos="2055068" algn="l"/>
                <a:tab pos="2226325" algn="l"/>
                <a:tab pos="2397580" algn="l"/>
                <a:tab pos="2568836" algn="l"/>
                <a:tab pos="2740092" algn="l"/>
                <a:tab pos="2911349" algn="l"/>
                <a:tab pos="3082605" algn="l"/>
                <a:tab pos="3253859" algn="l"/>
                <a:tab pos="3425116" algn="l"/>
              </a:tabLst>
            </a:pPr>
            <a:r>
              <a:rPr lang="en-GB" smtClean="0">
                <a:ea typeface="ＭＳ Ｐゴシック" pitchFamily="34" charset="-128"/>
              </a:rPr>
              <a:t>Architectural Overview – APEX.oracle.com</a:t>
            </a:r>
          </a:p>
        </p:txBody>
      </p:sp>
      <p:pic>
        <p:nvPicPr>
          <p:cNvPr id="21507" name="Picture 6" descr="APEX architectur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85695" y="514351"/>
            <a:ext cx="2723795" cy="115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 name="Text Box 5"/>
          <p:cNvSpPr txBox="1">
            <a:spLocks noChangeArrowheads="1"/>
          </p:cNvSpPr>
          <p:nvPr/>
        </p:nvSpPr>
        <p:spPr bwMode="auto">
          <a:xfrm>
            <a:off x="457145" y="1625852"/>
            <a:ext cx="7971387" cy="266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269" tIns="41741" rIns="80269" bIns="41741">
            <a:spAutoFit/>
          </a:bodyPr>
          <a:lstStyle>
            <a:lvl1pPr marL="415925" indent="-415925" defTabSz="2178050" eaLnBrk="0" hangingPunct="0">
              <a:tabLst>
                <a:tab pos="0" algn="l"/>
                <a:tab pos="1089025" algn="l"/>
                <a:tab pos="2178050" algn="l"/>
                <a:tab pos="3265488" algn="l"/>
                <a:tab pos="4354513" algn="l"/>
                <a:tab pos="5443538" algn="l"/>
                <a:tab pos="6532563" algn="l"/>
                <a:tab pos="7620000" algn="l"/>
                <a:tab pos="8709025" algn="l"/>
                <a:tab pos="9798050" algn="l"/>
                <a:tab pos="10887075" algn="l"/>
                <a:tab pos="11974513" algn="l"/>
                <a:tab pos="13063538" algn="l"/>
                <a:tab pos="14152563" algn="l"/>
                <a:tab pos="15241588" algn="l"/>
                <a:tab pos="16329025" algn="l"/>
                <a:tab pos="17418050" algn="l"/>
                <a:tab pos="18507075" algn="l"/>
                <a:tab pos="19596100" algn="l"/>
                <a:tab pos="20683538" algn="l"/>
                <a:tab pos="21772563" algn="l"/>
              </a:tabLst>
              <a:defRPr sz="2000">
                <a:solidFill>
                  <a:schemeClr val="tx1"/>
                </a:solidFill>
                <a:latin typeface="Arial" pitchFamily="34" charset="0"/>
                <a:ea typeface="ＭＳ Ｐゴシック" pitchFamily="34" charset="-128"/>
              </a:defRPr>
            </a:lvl1pPr>
            <a:lvl2pPr marL="1768475" indent="-679450" defTabSz="2178050" eaLnBrk="0" hangingPunct="0">
              <a:tabLst>
                <a:tab pos="0" algn="l"/>
                <a:tab pos="1089025" algn="l"/>
                <a:tab pos="2178050" algn="l"/>
                <a:tab pos="3265488" algn="l"/>
                <a:tab pos="4354513" algn="l"/>
                <a:tab pos="5443538" algn="l"/>
                <a:tab pos="6532563" algn="l"/>
                <a:tab pos="7620000" algn="l"/>
                <a:tab pos="8709025" algn="l"/>
                <a:tab pos="9798050" algn="l"/>
                <a:tab pos="10887075" algn="l"/>
                <a:tab pos="11974513" algn="l"/>
                <a:tab pos="13063538" algn="l"/>
                <a:tab pos="14152563" algn="l"/>
                <a:tab pos="15241588" algn="l"/>
                <a:tab pos="16329025" algn="l"/>
                <a:tab pos="17418050" algn="l"/>
                <a:tab pos="18507075" algn="l"/>
                <a:tab pos="19596100" algn="l"/>
                <a:tab pos="20683538" algn="l"/>
                <a:tab pos="21772563" algn="l"/>
              </a:tabLst>
              <a:defRPr sz="2000">
                <a:solidFill>
                  <a:schemeClr val="tx1"/>
                </a:solidFill>
                <a:latin typeface="Arial" pitchFamily="34" charset="0"/>
                <a:ea typeface="ＭＳ Ｐゴシック" pitchFamily="34" charset="-128"/>
              </a:defRPr>
            </a:lvl2pPr>
            <a:lvl3pPr marL="1143000" indent="-228600" defTabSz="2178050" eaLnBrk="0" hangingPunct="0">
              <a:tabLst>
                <a:tab pos="0" algn="l"/>
                <a:tab pos="1089025" algn="l"/>
                <a:tab pos="2178050" algn="l"/>
                <a:tab pos="3265488" algn="l"/>
                <a:tab pos="4354513" algn="l"/>
                <a:tab pos="5443538" algn="l"/>
                <a:tab pos="6532563" algn="l"/>
                <a:tab pos="7620000" algn="l"/>
                <a:tab pos="8709025" algn="l"/>
                <a:tab pos="9798050" algn="l"/>
                <a:tab pos="10887075" algn="l"/>
                <a:tab pos="11974513" algn="l"/>
                <a:tab pos="13063538" algn="l"/>
                <a:tab pos="14152563" algn="l"/>
                <a:tab pos="15241588" algn="l"/>
                <a:tab pos="16329025" algn="l"/>
                <a:tab pos="17418050" algn="l"/>
                <a:tab pos="18507075" algn="l"/>
                <a:tab pos="19596100" algn="l"/>
                <a:tab pos="20683538" algn="l"/>
                <a:tab pos="21772563" algn="l"/>
              </a:tabLst>
              <a:defRPr sz="2000">
                <a:solidFill>
                  <a:schemeClr val="tx1"/>
                </a:solidFill>
                <a:latin typeface="Arial" pitchFamily="34" charset="0"/>
                <a:ea typeface="ＭＳ Ｐゴシック" pitchFamily="34" charset="-128"/>
              </a:defRPr>
            </a:lvl3pPr>
            <a:lvl4pPr marL="1600200" indent="-228600" defTabSz="2178050" eaLnBrk="0" hangingPunct="0">
              <a:tabLst>
                <a:tab pos="0" algn="l"/>
                <a:tab pos="1089025" algn="l"/>
                <a:tab pos="2178050" algn="l"/>
                <a:tab pos="3265488" algn="l"/>
                <a:tab pos="4354513" algn="l"/>
                <a:tab pos="5443538" algn="l"/>
                <a:tab pos="6532563" algn="l"/>
                <a:tab pos="7620000" algn="l"/>
                <a:tab pos="8709025" algn="l"/>
                <a:tab pos="9798050" algn="l"/>
                <a:tab pos="10887075" algn="l"/>
                <a:tab pos="11974513" algn="l"/>
                <a:tab pos="13063538" algn="l"/>
                <a:tab pos="14152563" algn="l"/>
                <a:tab pos="15241588" algn="l"/>
                <a:tab pos="16329025" algn="l"/>
                <a:tab pos="17418050" algn="l"/>
                <a:tab pos="18507075" algn="l"/>
                <a:tab pos="19596100" algn="l"/>
                <a:tab pos="20683538" algn="l"/>
                <a:tab pos="21772563" algn="l"/>
              </a:tabLst>
              <a:defRPr sz="2000">
                <a:solidFill>
                  <a:schemeClr val="tx1"/>
                </a:solidFill>
                <a:latin typeface="Arial" pitchFamily="34" charset="0"/>
                <a:ea typeface="ＭＳ Ｐゴシック" pitchFamily="34" charset="-128"/>
              </a:defRPr>
            </a:lvl4pPr>
            <a:lvl5pPr marL="2057400" indent="-228600" defTabSz="2178050" eaLnBrk="0" hangingPunct="0">
              <a:tabLst>
                <a:tab pos="0" algn="l"/>
                <a:tab pos="1089025" algn="l"/>
                <a:tab pos="2178050" algn="l"/>
                <a:tab pos="3265488" algn="l"/>
                <a:tab pos="4354513" algn="l"/>
                <a:tab pos="5443538" algn="l"/>
                <a:tab pos="6532563" algn="l"/>
                <a:tab pos="7620000" algn="l"/>
                <a:tab pos="8709025" algn="l"/>
                <a:tab pos="9798050" algn="l"/>
                <a:tab pos="10887075" algn="l"/>
                <a:tab pos="11974513" algn="l"/>
                <a:tab pos="13063538" algn="l"/>
                <a:tab pos="14152563" algn="l"/>
                <a:tab pos="15241588" algn="l"/>
                <a:tab pos="16329025" algn="l"/>
                <a:tab pos="17418050" algn="l"/>
                <a:tab pos="18507075" algn="l"/>
                <a:tab pos="19596100" algn="l"/>
                <a:tab pos="20683538" algn="l"/>
                <a:tab pos="21772563" algn="l"/>
              </a:tabLst>
              <a:defRPr sz="2000">
                <a:solidFill>
                  <a:schemeClr val="tx1"/>
                </a:solidFill>
                <a:latin typeface="Arial" pitchFamily="34" charset="0"/>
                <a:ea typeface="ＭＳ Ｐゴシック" pitchFamily="34" charset="-128"/>
              </a:defRPr>
            </a:lvl5pPr>
            <a:lvl6pPr marL="2514600" indent="-228600" algn="ctr" defTabSz="2178050" eaLnBrk="0" fontAlgn="base" hangingPunct="0">
              <a:lnSpc>
                <a:spcPct val="90000"/>
              </a:lnSpc>
              <a:spcBef>
                <a:spcPct val="50000"/>
              </a:spcBef>
              <a:spcAft>
                <a:spcPct val="0"/>
              </a:spcAft>
              <a:buClr>
                <a:schemeClr val="accent1"/>
              </a:buClr>
              <a:tabLst>
                <a:tab pos="0" algn="l"/>
                <a:tab pos="1089025" algn="l"/>
                <a:tab pos="2178050" algn="l"/>
                <a:tab pos="3265488" algn="l"/>
                <a:tab pos="4354513" algn="l"/>
                <a:tab pos="5443538" algn="l"/>
                <a:tab pos="6532563" algn="l"/>
                <a:tab pos="7620000" algn="l"/>
                <a:tab pos="8709025" algn="l"/>
                <a:tab pos="9798050" algn="l"/>
                <a:tab pos="10887075" algn="l"/>
                <a:tab pos="11974513" algn="l"/>
                <a:tab pos="13063538" algn="l"/>
                <a:tab pos="14152563" algn="l"/>
                <a:tab pos="15241588" algn="l"/>
                <a:tab pos="16329025" algn="l"/>
                <a:tab pos="17418050" algn="l"/>
                <a:tab pos="18507075" algn="l"/>
                <a:tab pos="19596100" algn="l"/>
                <a:tab pos="20683538" algn="l"/>
                <a:tab pos="21772563" algn="l"/>
              </a:tabLst>
              <a:defRPr sz="2000">
                <a:solidFill>
                  <a:schemeClr val="tx1"/>
                </a:solidFill>
                <a:latin typeface="Arial" pitchFamily="34" charset="0"/>
                <a:ea typeface="ＭＳ Ｐゴシック" pitchFamily="34" charset="-128"/>
              </a:defRPr>
            </a:lvl6pPr>
            <a:lvl7pPr marL="2971800" indent="-228600" algn="ctr" defTabSz="2178050" eaLnBrk="0" fontAlgn="base" hangingPunct="0">
              <a:lnSpc>
                <a:spcPct val="90000"/>
              </a:lnSpc>
              <a:spcBef>
                <a:spcPct val="50000"/>
              </a:spcBef>
              <a:spcAft>
                <a:spcPct val="0"/>
              </a:spcAft>
              <a:buClr>
                <a:schemeClr val="accent1"/>
              </a:buClr>
              <a:tabLst>
                <a:tab pos="0" algn="l"/>
                <a:tab pos="1089025" algn="l"/>
                <a:tab pos="2178050" algn="l"/>
                <a:tab pos="3265488" algn="l"/>
                <a:tab pos="4354513" algn="l"/>
                <a:tab pos="5443538" algn="l"/>
                <a:tab pos="6532563" algn="l"/>
                <a:tab pos="7620000" algn="l"/>
                <a:tab pos="8709025" algn="l"/>
                <a:tab pos="9798050" algn="l"/>
                <a:tab pos="10887075" algn="l"/>
                <a:tab pos="11974513" algn="l"/>
                <a:tab pos="13063538" algn="l"/>
                <a:tab pos="14152563" algn="l"/>
                <a:tab pos="15241588" algn="l"/>
                <a:tab pos="16329025" algn="l"/>
                <a:tab pos="17418050" algn="l"/>
                <a:tab pos="18507075" algn="l"/>
                <a:tab pos="19596100" algn="l"/>
                <a:tab pos="20683538" algn="l"/>
                <a:tab pos="21772563" algn="l"/>
              </a:tabLst>
              <a:defRPr sz="2000">
                <a:solidFill>
                  <a:schemeClr val="tx1"/>
                </a:solidFill>
                <a:latin typeface="Arial" pitchFamily="34" charset="0"/>
                <a:ea typeface="ＭＳ Ｐゴシック" pitchFamily="34" charset="-128"/>
              </a:defRPr>
            </a:lvl7pPr>
            <a:lvl8pPr marL="3429000" indent="-228600" algn="ctr" defTabSz="2178050" eaLnBrk="0" fontAlgn="base" hangingPunct="0">
              <a:lnSpc>
                <a:spcPct val="90000"/>
              </a:lnSpc>
              <a:spcBef>
                <a:spcPct val="50000"/>
              </a:spcBef>
              <a:spcAft>
                <a:spcPct val="0"/>
              </a:spcAft>
              <a:buClr>
                <a:schemeClr val="accent1"/>
              </a:buClr>
              <a:tabLst>
                <a:tab pos="0" algn="l"/>
                <a:tab pos="1089025" algn="l"/>
                <a:tab pos="2178050" algn="l"/>
                <a:tab pos="3265488" algn="l"/>
                <a:tab pos="4354513" algn="l"/>
                <a:tab pos="5443538" algn="l"/>
                <a:tab pos="6532563" algn="l"/>
                <a:tab pos="7620000" algn="l"/>
                <a:tab pos="8709025" algn="l"/>
                <a:tab pos="9798050" algn="l"/>
                <a:tab pos="10887075" algn="l"/>
                <a:tab pos="11974513" algn="l"/>
                <a:tab pos="13063538" algn="l"/>
                <a:tab pos="14152563" algn="l"/>
                <a:tab pos="15241588" algn="l"/>
                <a:tab pos="16329025" algn="l"/>
                <a:tab pos="17418050" algn="l"/>
                <a:tab pos="18507075" algn="l"/>
                <a:tab pos="19596100" algn="l"/>
                <a:tab pos="20683538" algn="l"/>
                <a:tab pos="21772563" algn="l"/>
              </a:tabLst>
              <a:defRPr sz="2000">
                <a:solidFill>
                  <a:schemeClr val="tx1"/>
                </a:solidFill>
                <a:latin typeface="Arial" pitchFamily="34" charset="0"/>
                <a:ea typeface="ＭＳ Ｐゴシック" pitchFamily="34" charset="-128"/>
              </a:defRPr>
            </a:lvl8pPr>
            <a:lvl9pPr marL="3886200" indent="-228600" algn="ctr" defTabSz="2178050" eaLnBrk="0" fontAlgn="base" hangingPunct="0">
              <a:lnSpc>
                <a:spcPct val="90000"/>
              </a:lnSpc>
              <a:spcBef>
                <a:spcPct val="50000"/>
              </a:spcBef>
              <a:spcAft>
                <a:spcPct val="0"/>
              </a:spcAft>
              <a:buClr>
                <a:schemeClr val="accent1"/>
              </a:buClr>
              <a:tabLst>
                <a:tab pos="0" algn="l"/>
                <a:tab pos="1089025" algn="l"/>
                <a:tab pos="2178050" algn="l"/>
                <a:tab pos="3265488" algn="l"/>
                <a:tab pos="4354513" algn="l"/>
                <a:tab pos="5443538" algn="l"/>
                <a:tab pos="6532563" algn="l"/>
                <a:tab pos="7620000" algn="l"/>
                <a:tab pos="8709025" algn="l"/>
                <a:tab pos="9798050" algn="l"/>
                <a:tab pos="10887075" algn="l"/>
                <a:tab pos="11974513" algn="l"/>
                <a:tab pos="13063538" algn="l"/>
                <a:tab pos="14152563" algn="l"/>
                <a:tab pos="15241588" algn="l"/>
                <a:tab pos="16329025" algn="l"/>
                <a:tab pos="17418050" algn="l"/>
                <a:tab pos="18507075" algn="l"/>
                <a:tab pos="19596100" algn="l"/>
                <a:tab pos="20683538" algn="l"/>
                <a:tab pos="21772563" algn="l"/>
              </a:tabLst>
              <a:defRPr sz="2000">
                <a:solidFill>
                  <a:schemeClr val="tx1"/>
                </a:solidFill>
                <a:latin typeface="Arial" pitchFamily="34" charset="0"/>
                <a:ea typeface="ＭＳ Ｐゴシック" pitchFamily="34" charset="-128"/>
              </a:defRPr>
            </a:lvl9pPr>
          </a:lstStyle>
          <a:p>
            <a:pPr algn="l" eaLnBrk="1" hangingPunct="1">
              <a:lnSpc>
                <a:spcPct val="100000"/>
              </a:lnSpc>
              <a:spcBef>
                <a:spcPct val="20000"/>
              </a:spcBef>
              <a:buSzPct val="100000"/>
              <a:buFontTx/>
              <a:buChar char="•"/>
            </a:pPr>
            <a:r>
              <a:rPr lang="en-US" sz="2100" dirty="0">
                <a:solidFill>
                  <a:srgbClr val="000000"/>
                </a:solidFill>
                <a:latin typeface="Arial Unicode MS" pitchFamily="34" charset="-128"/>
              </a:rPr>
              <a:t>apex.oracle.com runs:</a:t>
            </a:r>
          </a:p>
          <a:p>
            <a:pPr lvl="1" algn="l" eaLnBrk="1" hangingPunct="1">
              <a:lnSpc>
                <a:spcPct val="100000"/>
              </a:lnSpc>
              <a:spcBef>
                <a:spcPct val="20000"/>
              </a:spcBef>
              <a:buSzPct val="100000"/>
              <a:buFontTx/>
              <a:buChar char="•"/>
            </a:pPr>
            <a:r>
              <a:rPr lang="en-US" sz="2100" dirty="0">
                <a:solidFill>
                  <a:srgbClr val="000000"/>
                </a:solidFill>
                <a:latin typeface="Arial Unicode MS" pitchFamily="34" charset="-128"/>
              </a:rPr>
              <a:t>Oracle Learning Library (about 2M page views)</a:t>
            </a:r>
          </a:p>
          <a:p>
            <a:pPr lvl="1" algn="l" eaLnBrk="1" hangingPunct="1">
              <a:lnSpc>
                <a:spcPct val="100000"/>
              </a:lnSpc>
              <a:spcBef>
                <a:spcPct val="20000"/>
              </a:spcBef>
              <a:buSzPct val="100000"/>
              <a:buFontTx/>
              <a:buChar char="•"/>
            </a:pPr>
            <a:r>
              <a:rPr lang="en-US" sz="2100" dirty="0">
                <a:solidFill>
                  <a:srgbClr val="000000"/>
                </a:solidFill>
                <a:latin typeface="Arial Unicode MS" pitchFamily="34" charset="-128"/>
              </a:rPr>
              <a:t>SQL Developer Check For Updates (about 1.1M page views)</a:t>
            </a:r>
          </a:p>
          <a:p>
            <a:pPr lvl="1" algn="l" eaLnBrk="1" hangingPunct="1">
              <a:lnSpc>
                <a:spcPct val="100000"/>
              </a:lnSpc>
              <a:spcBef>
                <a:spcPct val="20000"/>
              </a:spcBef>
              <a:buSzPct val="100000"/>
              <a:buFontTx/>
              <a:buChar char="•"/>
            </a:pPr>
            <a:r>
              <a:rPr lang="en-US" sz="2100" dirty="0" err="1">
                <a:solidFill>
                  <a:srgbClr val="000000"/>
                </a:solidFill>
                <a:latin typeface="Arial Unicode MS" pitchFamily="34" charset="-128"/>
              </a:rPr>
              <a:t>ProMED</a:t>
            </a:r>
            <a:r>
              <a:rPr lang="en-US" sz="2100" dirty="0">
                <a:solidFill>
                  <a:srgbClr val="000000"/>
                </a:solidFill>
                <a:latin typeface="Arial Unicode MS" pitchFamily="34" charset="-128"/>
              </a:rPr>
              <a:t> Mail (about 750K page views)</a:t>
            </a:r>
          </a:p>
          <a:p>
            <a:pPr lvl="1" algn="l" eaLnBrk="1" hangingPunct="1">
              <a:lnSpc>
                <a:spcPct val="100000"/>
              </a:lnSpc>
              <a:spcBef>
                <a:spcPct val="20000"/>
              </a:spcBef>
              <a:buSzPct val="100000"/>
              <a:buFontTx/>
              <a:buChar char="•"/>
            </a:pPr>
            <a:r>
              <a:rPr lang="en-US" sz="2100" dirty="0" err="1">
                <a:solidFill>
                  <a:srgbClr val="000000"/>
                </a:solidFill>
                <a:latin typeface="Arial Unicode MS" pitchFamily="34" charset="-128"/>
              </a:rPr>
              <a:t>AskTom</a:t>
            </a:r>
            <a:r>
              <a:rPr lang="en-US" sz="2100" dirty="0">
                <a:solidFill>
                  <a:srgbClr val="000000"/>
                </a:solidFill>
                <a:latin typeface="Arial Unicode MS" pitchFamily="34" charset="-128"/>
              </a:rPr>
              <a:t> (about 674K page views)</a:t>
            </a:r>
          </a:p>
          <a:p>
            <a:pPr lvl="1" algn="l" eaLnBrk="1" hangingPunct="1">
              <a:lnSpc>
                <a:spcPct val="100000"/>
              </a:lnSpc>
              <a:spcBef>
                <a:spcPct val="20000"/>
              </a:spcBef>
              <a:buSzPct val="100000"/>
              <a:buFontTx/>
              <a:buChar char="•"/>
            </a:pPr>
            <a:r>
              <a:rPr lang="en-US" sz="2100" dirty="0">
                <a:solidFill>
                  <a:srgbClr val="000000"/>
                </a:solidFill>
                <a:latin typeface="Arial Unicode MS" pitchFamily="34" charset="-128"/>
              </a:rPr>
              <a:t>APEX Application Builder (about 400K page views)</a:t>
            </a:r>
          </a:p>
        </p:txBody>
      </p:sp>
    </p:spTree>
    <p:extLst>
      <p:ext uri="{BB962C8B-B14F-4D97-AF65-F5344CB8AC3E}">
        <p14:creationId xmlns:p14="http://schemas.microsoft.com/office/powerpoint/2010/main" val="1457705175"/>
      </p:ext>
    </p:extLst>
  </p:cSld>
  <p:clrMapOvr>
    <a:masterClrMapping/>
  </p:clrMapOvr>
  <p:transition>
    <p:wipe dir="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69"/>
          <p:cNvSpPr>
            <a:spLocks noGrp="1" noChangeArrowheads="1"/>
          </p:cNvSpPr>
          <p:nvPr>
            <p:ph type="title"/>
          </p:nvPr>
        </p:nvSpPr>
        <p:spPr/>
        <p:txBody>
          <a:bodyPr/>
          <a:lstStyle/>
          <a:p>
            <a:r>
              <a:rPr lang="en-US" dirty="0" smtClean="0"/>
              <a:t>APEX 4.1</a:t>
            </a:r>
          </a:p>
        </p:txBody>
      </p:sp>
      <p:sp>
        <p:nvSpPr>
          <p:cNvPr id="59395" name="Rectangle 70"/>
          <p:cNvSpPr>
            <a:spLocks noGrp="1" noChangeArrowheads="1"/>
          </p:cNvSpPr>
          <p:nvPr>
            <p:ph idx="1"/>
          </p:nvPr>
        </p:nvSpPr>
        <p:spPr>
          <a:xfrm>
            <a:off x="1659376" y="1060176"/>
            <a:ext cx="5718886" cy="2891715"/>
          </a:xfrm>
        </p:spPr>
        <p:txBody>
          <a:bodyPr/>
          <a:lstStyle/>
          <a:p>
            <a:r>
              <a:rPr lang="en-US" b="1" dirty="0" smtClean="0"/>
              <a:t>Automated and Improved Error Handling</a:t>
            </a:r>
          </a:p>
          <a:p>
            <a:pPr lvl="1"/>
            <a:r>
              <a:rPr lang="en-US" sz="1600" dirty="0"/>
              <a:t>Release 4.1 includes improved error handling and user-defined exception processing. You can now easily capture error messages generated by the Oracle database and replace the message text with user friendly text. For example, instead of an error message such as "ORA-00001 unique constraint (EMP_UK) violated" the developer can define a message such as "Employee Name must be unique".</a:t>
            </a:r>
          </a:p>
        </p:txBody>
      </p:sp>
      <p:pic>
        <p:nvPicPr>
          <p:cNvPr id="8" name="Picture 7" descr="ph_ind_arc_007_cropp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9644" y="548726"/>
            <a:ext cx="1604356" cy="16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descr="http://www.oracle.com/technetwork/developer-tools/apex/overview/menu-error-128-45964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251" y="1060182"/>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790418"/>
      </p:ext>
    </p:ext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69"/>
          <p:cNvSpPr>
            <a:spLocks noGrp="1" noChangeArrowheads="1"/>
          </p:cNvSpPr>
          <p:nvPr>
            <p:ph type="title"/>
          </p:nvPr>
        </p:nvSpPr>
        <p:spPr/>
        <p:txBody>
          <a:bodyPr/>
          <a:lstStyle/>
          <a:p>
            <a:r>
              <a:rPr lang="en-US" dirty="0" smtClean="0"/>
              <a:t>APEX 4.1</a:t>
            </a:r>
          </a:p>
        </p:txBody>
      </p:sp>
      <p:sp>
        <p:nvSpPr>
          <p:cNvPr id="59395" name="Rectangle 70"/>
          <p:cNvSpPr>
            <a:spLocks noGrp="1" noChangeArrowheads="1"/>
          </p:cNvSpPr>
          <p:nvPr>
            <p:ph idx="1"/>
          </p:nvPr>
        </p:nvSpPr>
        <p:spPr>
          <a:xfrm>
            <a:off x="1659376" y="1060176"/>
            <a:ext cx="5718886" cy="2891715"/>
          </a:xfrm>
        </p:spPr>
        <p:txBody>
          <a:bodyPr/>
          <a:lstStyle/>
          <a:p>
            <a:r>
              <a:rPr lang="en-US" b="1" dirty="0"/>
              <a:t>Use of ROWID</a:t>
            </a:r>
          </a:p>
          <a:p>
            <a:pPr lvl="1"/>
            <a:r>
              <a:rPr lang="en-US" sz="1400" dirty="0"/>
              <a:t>Application Express now supports the use of ROWID for updates, inserts and deletes as an alternative to specifying primary keys. Previously you could only specific two primary key columns. Therefore, if your table had more than two key columns then you could not use the default DML processes and had to manually write your own processes. Use of ROWID is now the default method for any new DML processes generated.</a:t>
            </a:r>
          </a:p>
        </p:txBody>
      </p:sp>
      <p:pic>
        <p:nvPicPr>
          <p:cNvPr id="8" name="Picture 7" descr="ph_ind_arc_007_cropp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9644" y="548726"/>
            <a:ext cx="1604356" cy="16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38" name="Picture 2" descr="http://www.oracle.com/technetwork/developer-tools/apex/overview/menu-rowid-128-45964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615" y="1165286"/>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058130"/>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69"/>
          <p:cNvSpPr>
            <a:spLocks noGrp="1" noChangeArrowheads="1"/>
          </p:cNvSpPr>
          <p:nvPr>
            <p:ph type="title"/>
          </p:nvPr>
        </p:nvSpPr>
        <p:spPr/>
        <p:txBody>
          <a:bodyPr/>
          <a:lstStyle/>
          <a:p>
            <a:r>
              <a:rPr lang="en-US" dirty="0" smtClean="0"/>
              <a:t>APEX 4.1</a:t>
            </a:r>
          </a:p>
        </p:txBody>
      </p:sp>
      <p:sp>
        <p:nvSpPr>
          <p:cNvPr id="59395" name="Rectangle 70"/>
          <p:cNvSpPr>
            <a:spLocks noGrp="1" noChangeArrowheads="1"/>
          </p:cNvSpPr>
          <p:nvPr>
            <p:ph idx="1"/>
          </p:nvPr>
        </p:nvSpPr>
        <p:spPr>
          <a:xfrm>
            <a:off x="1659376" y="1060176"/>
            <a:ext cx="5718886" cy="2891715"/>
          </a:xfrm>
        </p:spPr>
        <p:txBody>
          <a:bodyPr/>
          <a:lstStyle/>
          <a:p>
            <a:r>
              <a:rPr lang="en-US" b="1" dirty="0"/>
              <a:t>Data Upload</a:t>
            </a:r>
          </a:p>
          <a:p>
            <a:pPr lvl="1"/>
            <a:r>
              <a:rPr lang="en-US" sz="1400" dirty="0"/>
              <a:t>Developers can now easily add the capability for end-users to load spreadsheet data into existing tables within an application. The developer can utilize a wizard to create a collection of pages that allow the end user to upload a file or cut and paste data into a table. Additionally the developer can define lookup columns and data transformations. End users are then led through a runtime wizard which allows them to load the data, map the columns, see whether the data will be inserted or updated, and review the results.</a:t>
            </a:r>
          </a:p>
        </p:txBody>
      </p:sp>
      <p:pic>
        <p:nvPicPr>
          <p:cNvPr id="8" name="Picture 7" descr="ph_ind_arc_007_cropp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9644" y="548726"/>
            <a:ext cx="1604356" cy="16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4" name="Picture 2" descr="http://www.oracle.com/technetwork/developer-tools/apex/overview/menu-data-load-128-45963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699" y="1133750"/>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058130"/>
      </p:ext>
    </p:extLst>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69"/>
          <p:cNvSpPr>
            <a:spLocks noGrp="1" noChangeArrowheads="1"/>
          </p:cNvSpPr>
          <p:nvPr>
            <p:ph type="title"/>
          </p:nvPr>
        </p:nvSpPr>
        <p:spPr/>
        <p:txBody>
          <a:bodyPr/>
          <a:lstStyle/>
          <a:p>
            <a:r>
              <a:rPr lang="en-US" dirty="0" smtClean="0"/>
              <a:t>APEX 4.1</a:t>
            </a:r>
          </a:p>
        </p:txBody>
      </p:sp>
      <p:sp>
        <p:nvSpPr>
          <p:cNvPr id="59395" name="Rectangle 70"/>
          <p:cNvSpPr>
            <a:spLocks noGrp="1" noChangeArrowheads="1"/>
          </p:cNvSpPr>
          <p:nvPr>
            <p:ph idx="1"/>
          </p:nvPr>
        </p:nvSpPr>
        <p:spPr>
          <a:xfrm>
            <a:off x="1659376" y="1060176"/>
            <a:ext cx="5718886" cy="2891715"/>
          </a:xfrm>
        </p:spPr>
        <p:txBody>
          <a:bodyPr/>
          <a:lstStyle/>
          <a:p>
            <a:r>
              <a:rPr lang="en-US" b="1" dirty="0"/>
              <a:t>Calendar</a:t>
            </a:r>
          </a:p>
          <a:p>
            <a:pPr lvl="1"/>
            <a:r>
              <a:rPr lang="en-US" sz="1400" dirty="0"/>
              <a:t>The calendar wizards have been enhanced to include the ability to create an Edit page as part of creating the calendar. Further calendars can now include drag and drop functionality which allows the end user to change the date and or time of a record by simply dragging it on the calendar itself.</a:t>
            </a:r>
          </a:p>
        </p:txBody>
      </p:sp>
      <p:pic>
        <p:nvPicPr>
          <p:cNvPr id="8" name="Picture 7" descr="ph_ind_arc_007_cropp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9644" y="548726"/>
            <a:ext cx="1604356" cy="16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descr="http://www.oracle.com/technetwork/developer-tools/apex/overview/menu-error-128-45964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251" y="1060182"/>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37890" name="Picture 2" descr="http://www.oracle.com/technetwork/developer-tools/apex/overview/menu-calendar-128-45964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225" y="1060124"/>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058130"/>
      </p:ext>
    </p:extLst>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69"/>
          <p:cNvSpPr>
            <a:spLocks noGrp="1" noChangeArrowheads="1"/>
          </p:cNvSpPr>
          <p:nvPr>
            <p:ph type="title"/>
          </p:nvPr>
        </p:nvSpPr>
        <p:spPr/>
        <p:txBody>
          <a:bodyPr/>
          <a:lstStyle/>
          <a:p>
            <a:r>
              <a:rPr lang="en-US" dirty="0" smtClean="0"/>
              <a:t>APEX 4.1</a:t>
            </a:r>
          </a:p>
        </p:txBody>
      </p:sp>
      <p:sp>
        <p:nvSpPr>
          <p:cNvPr id="59395" name="Rectangle 70"/>
          <p:cNvSpPr>
            <a:spLocks noGrp="1" noChangeArrowheads="1"/>
          </p:cNvSpPr>
          <p:nvPr>
            <p:ph idx="1"/>
          </p:nvPr>
        </p:nvSpPr>
        <p:spPr>
          <a:xfrm>
            <a:off x="1659376" y="1060176"/>
            <a:ext cx="5718886" cy="2891715"/>
          </a:xfrm>
        </p:spPr>
        <p:txBody>
          <a:bodyPr/>
          <a:lstStyle/>
          <a:p>
            <a:r>
              <a:rPr lang="en-US" b="1" dirty="0" err="1"/>
              <a:t>Websheets</a:t>
            </a:r>
            <a:endParaRPr lang="en-US" b="1" dirty="0"/>
          </a:p>
          <a:p>
            <a:pPr lvl="1"/>
            <a:r>
              <a:rPr lang="en-US" sz="1400" dirty="0"/>
              <a:t>Building on their initial introduction in Release 4.0, the look and feel of </a:t>
            </a:r>
            <a:r>
              <a:rPr lang="en-US" sz="1400" dirty="0" err="1"/>
              <a:t>Websheets</a:t>
            </a:r>
            <a:r>
              <a:rPr lang="en-US" sz="1400" dirty="0"/>
              <a:t> in Release 4.1 has been substantially improved and the controls redesigned to make it more intuitive for users. There are also new page section types, and enhanced data grid integration.</a:t>
            </a:r>
          </a:p>
        </p:txBody>
      </p:sp>
      <p:pic>
        <p:nvPicPr>
          <p:cNvPr id="8" name="Picture 7" descr="ph_ind_arc_007_cropp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9644" y="548726"/>
            <a:ext cx="1604356" cy="16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descr="http://www.oracle.com/technetwork/developer-tools/apex/overview/menu-error-128-45964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251" y="1060182"/>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36866" name="Picture 2" descr="http://www.oracle.com/technetwork/developer-tools/apex/websheet-app-128-16681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261" y="1060181"/>
            <a:ext cx="15240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058130"/>
      </p:ext>
    </p:extLst>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69"/>
          <p:cNvSpPr>
            <a:spLocks noGrp="1" noChangeArrowheads="1"/>
          </p:cNvSpPr>
          <p:nvPr>
            <p:ph type="title"/>
          </p:nvPr>
        </p:nvSpPr>
        <p:spPr/>
        <p:txBody>
          <a:bodyPr/>
          <a:lstStyle/>
          <a:p>
            <a:r>
              <a:rPr lang="en-US" dirty="0" smtClean="0"/>
              <a:t>APEX 4.1</a:t>
            </a:r>
          </a:p>
        </p:txBody>
      </p:sp>
      <p:sp>
        <p:nvSpPr>
          <p:cNvPr id="59395" name="Rectangle 70"/>
          <p:cNvSpPr>
            <a:spLocks noGrp="1" noChangeArrowheads="1"/>
          </p:cNvSpPr>
          <p:nvPr>
            <p:ph idx="1"/>
          </p:nvPr>
        </p:nvSpPr>
        <p:spPr>
          <a:xfrm>
            <a:off x="1659376" y="1060176"/>
            <a:ext cx="5718886" cy="2891715"/>
          </a:xfrm>
        </p:spPr>
        <p:txBody>
          <a:bodyPr/>
          <a:lstStyle/>
          <a:p>
            <a:r>
              <a:rPr lang="en-US" b="1" dirty="0"/>
              <a:t>Tabular Forms</a:t>
            </a:r>
          </a:p>
          <a:p>
            <a:pPr lvl="1"/>
            <a:r>
              <a:rPr lang="en-US" sz="1400" dirty="0"/>
              <a:t>Tabular Forms now support all validation types. Depending on the validation type you can use bind variable syntax, substitution syntax, or just specify the tabular form column name. These enhancements allow developers to declaratively define complex validations instead of having to perform extensive manual PL/SQL coding.</a:t>
            </a:r>
          </a:p>
        </p:txBody>
      </p:sp>
      <p:pic>
        <p:nvPicPr>
          <p:cNvPr id="8" name="Picture 7" descr="ph_ind_arc_007_cropp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9644" y="548726"/>
            <a:ext cx="1604356" cy="16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descr="http://www.oracle.com/technetwork/developer-tools/apex/overview/menu-error-128-45964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251" y="1060182"/>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35842" name="Picture 2" descr="http://www.oracle.com/technetwork/developer-tools/apex/overview/menu-tabform-128-45964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251" y="1070692"/>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058130"/>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69"/>
          <p:cNvSpPr>
            <a:spLocks noGrp="1" noChangeArrowheads="1"/>
          </p:cNvSpPr>
          <p:nvPr>
            <p:ph type="title"/>
          </p:nvPr>
        </p:nvSpPr>
        <p:spPr/>
        <p:txBody>
          <a:bodyPr/>
          <a:lstStyle/>
          <a:p>
            <a:r>
              <a:rPr lang="en-US" dirty="0" smtClean="0"/>
              <a:t>APEX 4.1</a:t>
            </a:r>
          </a:p>
        </p:txBody>
      </p:sp>
      <p:sp>
        <p:nvSpPr>
          <p:cNvPr id="59395" name="Rectangle 70"/>
          <p:cNvSpPr>
            <a:spLocks noGrp="1" noChangeArrowheads="1"/>
          </p:cNvSpPr>
          <p:nvPr>
            <p:ph idx="1"/>
          </p:nvPr>
        </p:nvSpPr>
        <p:spPr>
          <a:xfrm>
            <a:off x="1659376" y="1060176"/>
            <a:ext cx="5718886" cy="2891715"/>
          </a:xfrm>
        </p:spPr>
        <p:txBody>
          <a:bodyPr/>
          <a:lstStyle/>
          <a:p>
            <a:r>
              <a:rPr lang="en-US" b="1" dirty="0"/>
              <a:t>Plug-Ins</a:t>
            </a:r>
          </a:p>
          <a:p>
            <a:pPr lvl="1"/>
            <a:r>
              <a:rPr lang="en-US" sz="1400" dirty="0"/>
              <a:t>Plug-ins enable developers to enhance the existing built-in functionality by writing PL/SQL components for various components. This release expands the plug-in functionality and introduces the ability to create plug-ins for authentication and authorization schemes.</a:t>
            </a:r>
          </a:p>
        </p:txBody>
      </p:sp>
      <p:pic>
        <p:nvPicPr>
          <p:cNvPr id="8" name="Picture 7" descr="ph_ind_arc_007_cropp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9644" y="548726"/>
            <a:ext cx="1604356" cy="16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descr="http://www.oracle.com/technetwork/developer-tools/apex/overview/menu-error-128-45964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251" y="1060182"/>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34818" name="Picture 2" descr="http://www.oracle.com/technetwork/developer-tools/apex/menu-plugin-128-16682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681" y="1060182"/>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058130"/>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69"/>
          <p:cNvSpPr>
            <a:spLocks noGrp="1" noChangeArrowheads="1"/>
          </p:cNvSpPr>
          <p:nvPr>
            <p:ph type="title"/>
          </p:nvPr>
        </p:nvSpPr>
        <p:spPr/>
        <p:txBody>
          <a:bodyPr/>
          <a:lstStyle/>
          <a:p>
            <a:r>
              <a:rPr lang="en-US" dirty="0" smtClean="0"/>
              <a:t>APEX 4.1</a:t>
            </a:r>
          </a:p>
        </p:txBody>
      </p:sp>
      <p:sp>
        <p:nvSpPr>
          <p:cNvPr id="59395" name="Rectangle 70"/>
          <p:cNvSpPr>
            <a:spLocks noGrp="1" noChangeArrowheads="1"/>
          </p:cNvSpPr>
          <p:nvPr>
            <p:ph idx="1"/>
          </p:nvPr>
        </p:nvSpPr>
        <p:spPr>
          <a:xfrm>
            <a:off x="1659376" y="1060176"/>
            <a:ext cx="5718886" cy="2891715"/>
          </a:xfrm>
        </p:spPr>
        <p:txBody>
          <a:bodyPr/>
          <a:lstStyle/>
          <a:p>
            <a:r>
              <a:rPr lang="en-US" b="1" dirty="0"/>
              <a:t>Dynamic Actions</a:t>
            </a:r>
          </a:p>
          <a:p>
            <a:pPr lvl="1"/>
            <a:r>
              <a:rPr lang="en-US" sz="1400" dirty="0"/>
              <a:t>Dynamic Actions allow developers to declaratively define client-side functionality, without needing to master JavaScript and AJAX. With this release, a number of enhancements were added including the ability to define dynamic actions for buttons and also use dynamic actions to set multiple item values.</a:t>
            </a:r>
          </a:p>
        </p:txBody>
      </p:sp>
      <p:pic>
        <p:nvPicPr>
          <p:cNvPr id="8" name="Picture 7" descr="ph_ind_arc_007_cropp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9644" y="548726"/>
            <a:ext cx="1604356" cy="16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descr="http://www.oracle.com/technetwork/developer-tools/apex/overview/menu-error-128-45964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251" y="1060182"/>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41986" name="Picture 2" descr="http://www.oracle.com/technetwork/developer-tools/apex/menu-dynaction-128-16681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251" y="1060182"/>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6760462"/>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Title 5"/>
          <p:cNvSpPr>
            <a:spLocks noGrp="1"/>
          </p:cNvSpPr>
          <p:nvPr>
            <p:ph type="ctrTitle"/>
          </p:nvPr>
        </p:nvSpPr>
        <p:spPr>
          <a:xfrm>
            <a:off x="1152535" y="3825882"/>
            <a:ext cx="6458719" cy="441325"/>
          </a:xfrm>
        </p:spPr>
        <p:txBody>
          <a:bodyPr wrap="square">
            <a:noAutofit/>
          </a:bodyPr>
          <a:lstStyle/>
          <a:p>
            <a:r>
              <a:rPr lang="en-US" dirty="0" smtClean="0">
                <a:ea typeface="ＭＳ Ｐゴシック" pitchFamily="34" charset="-128"/>
              </a:rPr>
              <a:t>What’s New In Oracle Database</a:t>
            </a:r>
            <a:br>
              <a:rPr lang="en-US" dirty="0" smtClean="0">
                <a:ea typeface="ＭＳ Ｐゴシック" pitchFamily="34" charset="-128"/>
              </a:rPr>
            </a:br>
            <a:r>
              <a:rPr lang="en-US" dirty="0" smtClean="0">
                <a:ea typeface="ＭＳ Ｐゴシック" pitchFamily="34" charset="-128"/>
              </a:rPr>
              <a:t>Application Development</a:t>
            </a:r>
          </a:p>
        </p:txBody>
      </p:sp>
      <p:sp>
        <p:nvSpPr>
          <p:cNvPr id="58373" name="Subtitle 6"/>
          <p:cNvSpPr>
            <a:spLocks noGrp="1"/>
          </p:cNvSpPr>
          <p:nvPr>
            <p:ph type="subTitle" idx="1"/>
          </p:nvPr>
        </p:nvSpPr>
        <p:spPr>
          <a:xfrm>
            <a:off x="1152528" y="4410075"/>
            <a:ext cx="6467475" cy="533400"/>
          </a:xfrm>
        </p:spPr>
        <p:txBody>
          <a:bodyPr wrap="square">
            <a:noAutofit/>
          </a:bodyPr>
          <a:lstStyle/>
          <a:p>
            <a:pPr>
              <a:spcBef>
                <a:spcPct val="0"/>
              </a:spcBef>
              <a:buFont typeface="Arial" pitchFamily="34" charset="0"/>
              <a:buNone/>
            </a:pPr>
            <a:r>
              <a:rPr lang="en-US" dirty="0" smtClean="0">
                <a:ea typeface="ＭＳ Ｐゴシック" pitchFamily="34" charset="-128"/>
              </a:rPr>
              <a:t>Thomas </a:t>
            </a:r>
            <a:r>
              <a:rPr lang="en-US" dirty="0" err="1" smtClean="0">
                <a:ea typeface="ＭＳ Ｐゴシック" pitchFamily="34" charset="-128"/>
              </a:rPr>
              <a:t>Kyte</a:t>
            </a:r>
            <a:r>
              <a:rPr lang="en-US" dirty="0" smtClean="0">
                <a:ea typeface="ＭＳ Ｐゴシック" pitchFamily="34" charset="-128"/>
              </a:rPr>
              <a:t> </a:t>
            </a:r>
          </a:p>
          <a:p>
            <a:pPr>
              <a:spcBef>
                <a:spcPct val="0"/>
              </a:spcBef>
              <a:buFont typeface="Arial" pitchFamily="34" charset="0"/>
              <a:buNone/>
            </a:pPr>
            <a:r>
              <a:rPr lang="en-US" dirty="0" smtClean="0">
                <a:ea typeface="ＭＳ Ｐゴシック" pitchFamily="34" charset="-128"/>
              </a:rPr>
              <a:t>http://asktom.oracle.com/</a:t>
            </a:r>
          </a:p>
        </p:txBody>
      </p:sp>
      <p:pic>
        <p:nvPicPr>
          <p:cNvPr id="3" name="Picture 2" descr="OOW11_16x9_titleslide_r2.bmp"/>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0720"/>
            <a:ext cx="9144000" cy="2127504"/>
          </a:xfrm>
          <a:prstGeom prst="rect">
            <a:avLst/>
          </a:prstGeom>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9438" y="3510455"/>
            <a:ext cx="2125253" cy="1308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69"/>
          <p:cNvSpPr>
            <a:spLocks noGrp="1" noChangeArrowheads="1"/>
          </p:cNvSpPr>
          <p:nvPr>
            <p:ph type="title"/>
          </p:nvPr>
        </p:nvSpPr>
        <p:spPr/>
        <p:txBody>
          <a:bodyPr/>
          <a:lstStyle/>
          <a:p>
            <a:r>
              <a:rPr lang="en-US" dirty="0" smtClean="0"/>
              <a:t>APEX 4.1</a:t>
            </a:r>
          </a:p>
        </p:txBody>
      </p:sp>
      <p:sp>
        <p:nvSpPr>
          <p:cNvPr id="59395" name="Rectangle 70"/>
          <p:cNvSpPr>
            <a:spLocks noGrp="1" noChangeArrowheads="1"/>
          </p:cNvSpPr>
          <p:nvPr>
            <p:ph idx="1"/>
          </p:nvPr>
        </p:nvSpPr>
        <p:spPr>
          <a:xfrm>
            <a:off x="1659376" y="1060176"/>
            <a:ext cx="5718886" cy="2891715"/>
          </a:xfrm>
        </p:spPr>
        <p:txBody>
          <a:bodyPr/>
          <a:lstStyle/>
          <a:p>
            <a:r>
              <a:rPr lang="en-US" b="1" dirty="0"/>
              <a:t>Accessibility</a:t>
            </a:r>
          </a:p>
          <a:p>
            <a:pPr lvl="1"/>
            <a:r>
              <a:rPr lang="en-US" sz="1400" dirty="0"/>
              <a:t>Release 4.1 includes dramatic improvement in the HTML generated by the Application Express engine, together with accessibility improvements in existing themes and HTML templates.</a:t>
            </a:r>
          </a:p>
        </p:txBody>
      </p:sp>
      <p:pic>
        <p:nvPicPr>
          <p:cNvPr id="8" name="Picture 7" descr="ph_ind_arc_007_cropp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9644" y="548726"/>
            <a:ext cx="1604356" cy="16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descr="http://www.oracle.com/technetwork/developer-tools/apex/overview/menu-error-128-45964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251" y="1060182"/>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40962" name="Picture 2" descr="http://www.oracle.com/technetwork/developer-tools/apex/menu-page-128-16682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251" y="1060182"/>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6760462"/>
      </p:ext>
    </p:extLst>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69"/>
          <p:cNvSpPr>
            <a:spLocks noGrp="1" noChangeArrowheads="1"/>
          </p:cNvSpPr>
          <p:nvPr>
            <p:ph type="title"/>
          </p:nvPr>
        </p:nvSpPr>
        <p:spPr/>
        <p:txBody>
          <a:bodyPr/>
          <a:lstStyle/>
          <a:p>
            <a:r>
              <a:rPr lang="en-US" dirty="0" smtClean="0"/>
              <a:t>Relevant Sessions</a:t>
            </a:r>
          </a:p>
        </p:txBody>
      </p:sp>
      <p:sp>
        <p:nvSpPr>
          <p:cNvPr id="59395" name="Rectangle 70"/>
          <p:cNvSpPr>
            <a:spLocks noGrp="1" noChangeArrowheads="1"/>
          </p:cNvSpPr>
          <p:nvPr>
            <p:ph idx="1"/>
          </p:nvPr>
        </p:nvSpPr>
        <p:spPr>
          <a:xfrm>
            <a:off x="336333" y="1164166"/>
            <a:ext cx="7203313" cy="3325358"/>
          </a:xfrm>
        </p:spPr>
        <p:txBody>
          <a:bodyPr/>
          <a:lstStyle/>
          <a:p>
            <a:r>
              <a:rPr lang="en-US" dirty="0"/>
              <a:t>26520 - Oracle Application Express Birds of a Feather (BOF) Session </a:t>
            </a:r>
            <a:r>
              <a:rPr lang="en-US" sz="1600" dirty="0">
                <a:solidFill>
                  <a:srgbClr val="FF0000"/>
                </a:solidFill>
              </a:rPr>
              <a:t>{Monday, 06:30 PM, Marriott Marquis - Salon 9} </a:t>
            </a:r>
          </a:p>
          <a:p>
            <a:r>
              <a:rPr lang="en-US" dirty="0"/>
              <a:t>1</a:t>
            </a:r>
            <a:r>
              <a:rPr lang="en-US" dirty="0" smtClean="0"/>
              <a:t>5749 </a:t>
            </a:r>
            <a:r>
              <a:rPr lang="en-US" dirty="0"/>
              <a:t>- Oracle Application Express Release 4.1 New Features </a:t>
            </a:r>
            <a:r>
              <a:rPr lang="en-US" sz="1600" dirty="0">
                <a:solidFill>
                  <a:srgbClr val="FF0000"/>
                </a:solidFill>
              </a:rPr>
              <a:t>{Monday, 12:30 PM, Marriott Marquis - Golden Gate B}</a:t>
            </a:r>
            <a:r>
              <a:rPr lang="en-US" dirty="0">
                <a:solidFill>
                  <a:srgbClr val="FF0000"/>
                </a:solidFill>
              </a:rPr>
              <a:t> </a:t>
            </a:r>
            <a:endParaRPr lang="en-US" dirty="0" smtClean="0">
              <a:solidFill>
                <a:srgbClr val="FF0000"/>
              </a:solidFill>
            </a:endParaRPr>
          </a:p>
          <a:p>
            <a:r>
              <a:rPr lang="en-US" dirty="0" smtClean="0"/>
              <a:t>29600/29623 </a:t>
            </a:r>
            <a:r>
              <a:rPr lang="en-US" dirty="0"/>
              <a:t>- A la Carte Oracle Application Express HOL </a:t>
            </a:r>
            <a:r>
              <a:rPr lang="en-US" sz="1600" dirty="0">
                <a:solidFill>
                  <a:srgbClr val="FF0000"/>
                </a:solidFill>
              </a:rPr>
              <a:t>{Tuesday, 03:30 PM, Marriott Marquis - Salon 10/11} </a:t>
            </a:r>
            <a:r>
              <a:rPr lang="en-US" dirty="0" smtClean="0">
                <a:solidFill>
                  <a:srgbClr val="FF0000"/>
                </a:solidFill>
              </a:rPr>
              <a:t> </a:t>
            </a:r>
          </a:p>
          <a:p>
            <a:r>
              <a:rPr lang="en-US" dirty="0" smtClean="0"/>
              <a:t>All </a:t>
            </a:r>
            <a:r>
              <a:rPr lang="en-US" dirty="0"/>
              <a:t>new 4.1 labs </a:t>
            </a:r>
            <a:r>
              <a:rPr lang="en-US" sz="1600" dirty="0">
                <a:solidFill>
                  <a:srgbClr val="FF0000"/>
                </a:solidFill>
              </a:rPr>
              <a:t>{Thursday, 10:30 AM, Marriott Marquis - Salon 10/11} </a:t>
            </a:r>
          </a:p>
        </p:txBody>
      </p:sp>
      <p:pic>
        <p:nvPicPr>
          <p:cNvPr id="8" name="Picture 7" descr="ph_ind_arc_007_cropp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9644" y="548726"/>
            <a:ext cx="1604356" cy="16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1964183"/>
      </p:ext>
    </p:extLst>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30" descr="ODevelop_16x9_dividerslide_fin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5" y="-596"/>
            <a:ext cx="9146381" cy="5144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5" name="Text Box 6"/>
          <p:cNvSpPr txBox="1">
            <a:spLocks noChangeArrowheads="1"/>
          </p:cNvSpPr>
          <p:nvPr/>
        </p:nvSpPr>
        <p:spPr bwMode="auto">
          <a:xfrm>
            <a:off x="685711" y="1428756"/>
            <a:ext cx="33428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lnSpc>
                <a:spcPct val="90000"/>
              </a:lnSpc>
              <a:spcBef>
                <a:spcPct val="50000"/>
              </a:spcBef>
              <a:spcAft>
                <a:spcPct val="0"/>
              </a:spcAft>
              <a:buClr>
                <a:schemeClr val="accent1"/>
              </a:buClr>
              <a:defRPr sz="2000">
                <a:solidFill>
                  <a:schemeClr val="tx1"/>
                </a:solidFill>
                <a:latin typeface="Arial" pitchFamily="34" charset="0"/>
                <a:ea typeface="ＭＳ Ｐゴシック" pitchFamily="34" charset="-128"/>
              </a:defRPr>
            </a:lvl6pPr>
            <a:lvl7pPr marL="2971800" indent="-228600" algn="ctr" eaLnBrk="0" fontAlgn="base" hangingPunct="0">
              <a:lnSpc>
                <a:spcPct val="90000"/>
              </a:lnSpc>
              <a:spcBef>
                <a:spcPct val="50000"/>
              </a:spcBef>
              <a:spcAft>
                <a:spcPct val="0"/>
              </a:spcAft>
              <a:buClr>
                <a:schemeClr val="accent1"/>
              </a:buClr>
              <a:defRPr sz="2000">
                <a:solidFill>
                  <a:schemeClr val="tx1"/>
                </a:solidFill>
                <a:latin typeface="Arial" pitchFamily="34" charset="0"/>
                <a:ea typeface="ＭＳ Ｐゴシック" pitchFamily="34" charset="-128"/>
              </a:defRPr>
            </a:lvl7pPr>
            <a:lvl8pPr marL="3429000" indent="-228600" algn="ctr" eaLnBrk="0" fontAlgn="base" hangingPunct="0">
              <a:lnSpc>
                <a:spcPct val="90000"/>
              </a:lnSpc>
              <a:spcBef>
                <a:spcPct val="50000"/>
              </a:spcBef>
              <a:spcAft>
                <a:spcPct val="0"/>
              </a:spcAft>
              <a:buClr>
                <a:schemeClr val="accent1"/>
              </a:buClr>
              <a:defRPr sz="2000">
                <a:solidFill>
                  <a:schemeClr val="tx1"/>
                </a:solidFill>
                <a:latin typeface="Arial" pitchFamily="34" charset="0"/>
                <a:ea typeface="ＭＳ Ｐゴシック" pitchFamily="34" charset="-128"/>
              </a:defRPr>
            </a:lvl8pPr>
            <a:lvl9pPr marL="3886200" indent="-228600" algn="ctr" eaLnBrk="0" fontAlgn="base" hangingPunct="0">
              <a:lnSpc>
                <a:spcPct val="90000"/>
              </a:lnSpc>
              <a:spcBef>
                <a:spcPct val="50000"/>
              </a:spcBef>
              <a:spcAft>
                <a:spcPct val="0"/>
              </a:spcAft>
              <a:buClr>
                <a:schemeClr val="accent1"/>
              </a:buClr>
              <a:defRPr sz="2000">
                <a:solidFill>
                  <a:schemeClr val="tx1"/>
                </a:solidFill>
                <a:latin typeface="Arial" pitchFamily="34" charset="0"/>
                <a:ea typeface="ＭＳ Ｐゴシック" pitchFamily="34" charset="-128"/>
              </a:defRPr>
            </a:lvl9pPr>
          </a:lstStyle>
          <a:p>
            <a:pPr algn="l">
              <a:lnSpc>
                <a:spcPct val="100000"/>
              </a:lnSpc>
              <a:buClrTx/>
            </a:pPr>
            <a:r>
              <a:rPr lang="en-US" sz="3000" b="1">
                <a:solidFill>
                  <a:schemeClr val="bg1"/>
                </a:solidFill>
              </a:rPr>
              <a:t>SQL Developer</a:t>
            </a:r>
            <a:endParaRPr lang="en-US" sz="3000" b="1"/>
          </a:p>
        </p:txBody>
      </p:sp>
      <p:grpSp>
        <p:nvGrpSpPr>
          <p:cNvPr id="120836" name="Group 19"/>
          <p:cNvGrpSpPr>
            <a:grpSpLocks/>
          </p:cNvGrpSpPr>
          <p:nvPr/>
        </p:nvGrpSpPr>
        <p:grpSpPr bwMode="auto">
          <a:xfrm>
            <a:off x="6" y="4629747"/>
            <a:ext cx="9140429" cy="167878"/>
            <a:chOff x="0" y="7777"/>
            <a:chExt cx="15356" cy="282"/>
          </a:xfrm>
        </p:grpSpPr>
        <p:pic>
          <p:nvPicPr>
            <p:cNvPr id="120837" name="Picture 25" descr="Red B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777"/>
              <a:ext cx="15356"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8" name="Picture 20" descr="Oracle WHIT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37" y="7843"/>
              <a:ext cx="122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985132269"/>
      </p:ext>
    </p:extLst>
  </p:cSld>
  <p:clrMapOvr>
    <a:masterClrMapping/>
  </p:clrMapOvr>
  <p:transition>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a:xfrm>
            <a:off x="914285" y="246461"/>
            <a:ext cx="7313653" cy="645319"/>
          </a:xfrm>
        </p:spPr>
        <p:txBody>
          <a:bodyPr/>
          <a:lstStyle/>
          <a:p>
            <a:r>
              <a:rPr lang="en-GB" smtClean="0">
                <a:ea typeface="ＭＳ Ｐゴシック" pitchFamily="34" charset="-128"/>
              </a:rPr>
              <a:t>Technology</a:t>
            </a:r>
          </a:p>
        </p:txBody>
      </p:sp>
      <p:sp>
        <p:nvSpPr>
          <p:cNvPr id="162819" name="Rectangle 3"/>
          <p:cNvSpPr>
            <a:spLocks noGrp="1" noChangeArrowheads="1"/>
          </p:cNvSpPr>
          <p:nvPr>
            <p:ph type="body" sz="half" idx="1"/>
          </p:nvPr>
        </p:nvSpPr>
        <p:spPr>
          <a:xfrm>
            <a:off x="571426" y="915592"/>
            <a:ext cx="5963064" cy="3256359"/>
          </a:xfrm>
        </p:spPr>
        <p:txBody>
          <a:bodyPr/>
          <a:lstStyle/>
          <a:p>
            <a:pPr>
              <a:lnSpc>
                <a:spcPct val="90000"/>
              </a:lnSpc>
            </a:pPr>
            <a:r>
              <a:rPr lang="en-US" sz="1800" dirty="0">
                <a:ea typeface="ＭＳ Ｐゴシック" pitchFamily="34" charset="-128"/>
              </a:rPr>
              <a:t>Technology and Architecture</a:t>
            </a:r>
          </a:p>
          <a:p>
            <a:pPr lvl="1">
              <a:lnSpc>
                <a:spcPct val="90000"/>
              </a:lnSpc>
            </a:pPr>
            <a:r>
              <a:rPr lang="en-GB" sz="1600" dirty="0">
                <a:ea typeface="ＭＳ Ｐゴシック" pitchFamily="34" charset="-128"/>
              </a:rPr>
              <a:t>Portable over many platforms</a:t>
            </a:r>
          </a:p>
          <a:p>
            <a:pPr lvl="1">
              <a:lnSpc>
                <a:spcPct val="90000"/>
              </a:lnSpc>
            </a:pPr>
            <a:r>
              <a:rPr lang="en-GB" sz="1600" dirty="0">
                <a:ea typeface="ＭＳ Ｐゴシック" pitchFamily="34" charset="-128"/>
              </a:rPr>
              <a:t>Java based </a:t>
            </a:r>
            <a:endParaRPr lang="en-US" sz="1600" dirty="0">
              <a:ea typeface="ＭＳ Ｐゴシック" pitchFamily="34" charset="-128"/>
            </a:endParaRPr>
          </a:p>
          <a:p>
            <a:pPr>
              <a:lnSpc>
                <a:spcPct val="90000"/>
              </a:lnSpc>
            </a:pPr>
            <a:r>
              <a:rPr lang="en-US" sz="1800" dirty="0">
                <a:ea typeface="ＭＳ Ｐゴシック" pitchFamily="34" charset="-128"/>
              </a:rPr>
              <a:t>Database support</a:t>
            </a:r>
          </a:p>
          <a:p>
            <a:pPr lvl="1">
              <a:lnSpc>
                <a:spcPct val="90000"/>
              </a:lnSpc>
            </a:pPr>
            <a:r>
              <a:rPr lang="en-US" sz="1600" dirty="0">
                <a:ea typeface="ＭＳ Ｐゴシック" pitchFamily="34" charset="-128"/>
              </a:rPr>
              <a:t>Oracle 9i, 10g, and Oracle 11g</a:t>
            </a:r>
          </a:p>
          <a:p>
            <a:pPr lvl="1">
              <a:lnSpc>
                <a:spcPct val="90000"/>
              </a:lnSpc>
            </a:pPr>
            <a:r>
              <a:rPr lang="en-US" sz="1600" dirty="0">
                <a:ea typeface="ＭＳ Ｐゴシック" pitchFamily="34" charset="-128"/>
              </a:rPr>
              <a:t>Any JDBC accessible databases</a:t>
            </a:r>
          </a:p>
          <a:p>
            <a:pPr lvl="2">
              <a:lnSpc>
                <a:spcPct val="90000"/>
              </a:lnSpc>
            </a:pPr>
            <a:r>
              <a:rPr lang="en-US" sz="1600" dirty="0">
                <a:ea typeface="ＭＳ Ｐゴシック" pitchFamily="34" charset="-128"/>
              </a:rPr>
              <a:t>Microsoft SQL Server</a:t>
            </a:r>
          </a:p>
          <a:p>
            <a:pPr lvl="2">
              <a:lnSpc>
                <a:spcPct val="90000"/>
              </a:lnSpc>
            </a:pPr>
            <a:r>
              <a:rPr lang="en-US" sz="1600" dirty="0">
                <a:ea typeface="ＭＳ Ｐゴシック" pitchFamily="34" charset="-128"/>
              </a:rPr>
              <a:t>DB2</a:t>
            </a:r>
          </a:p>
          <a:p>
            <a:pPr lvl="2">
              <a:lnSpc>
                <a:spcPct val="90000"/>
              </a:lnSpc>
            </a:pPr>
            <a:r>
              <a:rPr lang="en-US" sz="1600" dirty="0">
                <a:ea typeface="ＭＳ Ｐゴシック" pitchFamily="34" charset="-128"/>
              </a:rPr>
              <a:t>…..</a:t>
            </a:r>
          </a:p>
          <a:p>
            <a:pPr>
              <a:lnSpc>
                <a:spcPct val="90000"/>
              </a:lnSpc>
            </a:pPr>
            <a:r>
              <a:rPr lang="en-US" sz="1800" dirty="0">
                <a:ea typeface="ＭＳ Ｐゴシック" pitchFamily="34" charset="-128"/>
              </a:rPr>
              <a:t>Platform support</a:t>
            </a:r>
          </a:p>
          <a:p>
            <a:pPr lvl="1">
              <a:lnSpc>
                <a:spcPct val="90000"/>
              </a:lnSpc>
            </a:pPr>
            <a:r>
              <a:rPr lang="en-US" sz="1600" dirty="0">
                <a:ea typeface="ＭＳ Ｐゴシック" pitchFamily="34" charset="-128"/>
              </a:rPr>
              <a:t>Windows</a:t>
            </a:r>
          </a:p>
          <a:p>
            <a:pPr lvl="1">
              <a:lnSpc>
                <a:spcPct val="90000"/>
              </a:lnSpc>
            </a:pPr>
            <a:r>
              <a:rPr lang="en-US" sz="1600" dirty="0">
                <a:ea typeface="ＭＳ Ｐゴシック" pitchFamily="34" charset="-128"/>
              </a:rPr>
              <a:t>Linux</a:t>
            </a:r>
          </a:p>
          <a:p>
            <a:pPr lvl="1">
              <a:lnSpc>
                <a:spcPct val="90000"/>
              </a:lnSpc>
            </a:pPr>
            <a:r>
              <a:rPr lang="en-US" sz="1600" dirty="0">
                <a:ea typeface="ＭＳ Ｐゴシック" pitchFamily="34" charset="-128"/>
              </a:rPr>
              <a:t>Mac OSX</a:t>
            </a:r>
          </a:p>
          <a:p>
            <a:pPr>
              <a:lnSpc>
                <a:spcPct val="90000"/>
              </a:lnSpc>
            </a:pPr>
            <a:endParaRPr lang="en-GB" sz="1800" dirty="0">
              <a:ea typeface="ＭＳ Ｐゴシック" pitchFamily="34" charset="-128"/>
            </a:endParaRPr>
          </a:p>
        </p:txBody>
      </p:sp>
      <p:pic>
        <p:nvPicPr>
          <p:cNvPr id="16282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4262" y="1902619"/>
            <a:ext cx="4419620" cy="2275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9662644"/>
      </p:ext>
    </p:extLst>
  </p:cSld>
  <p:clrMapOvr>
    <a:masterClrMapping/>
  </p:clrMapOvr>
  <p:transition>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a:xfrm>
            <a:off x="914285" y="246461"/>
            <a:ext cx="7313653" cy="645319"/>
          </a:xfrm>
        </p:spPr>
        <p:txBody>
          <a:bodyPr/>
          <a:lstStyle/>
          <a:p>
            <a:r>
              <a:rPr lang="en-US" smtClean="0">
                <a:ea typeface="ＭＳ Ｐゴシック" pitchFamily="34" charset="-128"/>
              </a:rPr>
              <a:t>Data Modeling</a:t>
            </a:r>
          </a:p>
        </p:txBody>
      </p:sp>
      <p:sp>
        <p:nvSpPr>
          <p:cNvPr id="157699" name="Rectangle 3"/>
          <p:cNvSpPr>
            <a:spLocks noGrp="1" noChangeArrowheads="1"/>
          </p:cNvSpPr>
          <p:nvPr>
            <p:ph type="body" idx="1"/>
          </p:nvPr>
        </p:nvSpPr>
        <p:spPr>
          <a:xfrm>
            <a:off x="914285" y="1200153"/>
            <a:ext cx="7313653" cy="3256359"/>
          </a:xfrm>
        </p:spPr>
        <p:txBody>
          <a:bodyPr/>
          <a:lstStyle/>
          <a:p>
            <a:endParaRPr lang="en-US" smtClean="0">
              <a:ea typeface="ＭＳ Ｐゴシック" pitchFamily="34" charset="-128"/>
            </a:endParaRPr>
          </a:p>
        </p:txBody>
      </p:sp>
      <p:pic>
        <p:nvPicPr>
          <p:cNvPr id="15770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280" y="828680"/>
            <a:ext cx="6599966" cy="3636169"/>
          </a:xfrm>
          <a:prstGeom prst="rect">
            <a:avLst/>
          </a:prstGeom>
          <a:noFill/>
          <a:ln w="9360">
            <a:solidFill>
              <a:srgbClr val="000000"/>
            </a:solidFill>
            <a:round/>
            <a:headEnd/>
            <a:tailEnd/>
          </a:ln>
          <a:extLst>
            <a:ext uri="{909E8E84-426E-40DD-AFC4-6F175D3DCCD1}">
              <a14:hiddenFill xmlns:a14="http://schemas.microsoft.com/office/drawing/2010/main">
                <a:solidFill>
                  <a:srgbClr val="FFFFFF"/>
                </a:solidFill>
              </a14:hiddenFill>
            </a:ext>
          </a:extLst>
        </p:spPr>
      </p:pic>
      <p:pic>
        <p:nvPicPr>
          <p:cNvPr id="15770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2850" y="1200153"/>
            <a:ext cx="3685695" cy="2633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291499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nodeType="clickEffect">
                                  <p:stCondLst>
                                    <p:cond delay="0"/>
                                  </p:stCondLst>
                                  <p:childTnLst>
                                    <p:set>
                                      <p:cBhvr>
                                        <p:cTn id="6" dur="1" fill="hold">
                                          <p:stCondLst>
                                            <p:cond delay="0"/>
                                          </p:stCondLst>
                                        </p:cTn>
                                        <p:tgtEl>
                                          <p:spTgt spid="157703"/>
                                        </p:tgtEl>
                                        <p:attrNameLst>
                                          <p:attrName>style.visibility</p:attrName>
                                        </p:attrNameLst>
                                      </p:cBhvr>
                                      <p:to>
                                        <p:strVal val="visible"/>
                                      </p:to>
                                    </p:set>
                                    <p:anim calcmode="lin" valueType="num">
                                      <p:cBhvr>
                                        <p:cTn id="7" dur="1000" fill="hold"/>
                                        <p:tgtEl>
                                          <p:spTgt spid="157703"/>
                                        </p:tgtEl>
                                        <p:attrNameLst>
                                          <p:attrName>ppt_w</p:attrName>
                                        </p:attrNameLst>
                                      </p:cBhvr>
                                      <p:tavLst>
                                        <p:tav tm="0">
                                          <p:val>
                                            <p:fltVal val="0"/>
                                          </p:val>
                                        </p:tav>
                                        <p:tav tm="100000">
                                          <p:val>
                                            <p:strVal val="#ppt_w"/>
                                          </p:val>
                                        </p:tav>
                                      </p:tavLst>
                                    </p:anim>
                                    <p:anim calcmode="lin" valueType="num">
                                      <p:cBhvr>
                                        <p:cTn id="8" dur="1000" fill="hold"/>
                                        <p:tgtEl>
                                          <p:spTgt spid="157703"/>
                                        </p:tgtEl>
                                        <p:attrNameLst>
                                          <p:attrName>ppt_h</p:attrName>
                                        </p:attrNameLst>
                                      </p:cBhvr>
                                      <p:tavLst>
                                        <p:tav tm="0">
                                          <p:val>
                                            <p:fltVal val="0"/>
                                          </p:val>
                                        </p:tav>
                                        <p:tav tm="100000">
                                          <p:val>
                                            <p:strVal val="#ppt_h"/>
                                          </p:val>
                                        </p:tav>
                                      </p:tavLst>
                                    </p:anim>
                                    <p:anim calcmode="lin" valueType="num">
                                      <p:cBhvr>
                                        <p:cTn id="9" dur="1000" fill="hold"/>
                                        <p:tgtEl>
                                          <p:spTgt spid="157703"/>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57703"/>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69"/>
          <p:cNvSpPr>
            <a:spLocks noGrp="1" noChangeArrowheads="1"/>
          </p:cNvSpPr>
          <p:nvPr>
            <p:ph type="title"/>
          </p:nvPr>
        </p:nvSpPr>
        <p:spPr/>
        <p:txBody>
          <a:bodyPr/>
          <a:lstStyle/>
          <a:p>
            <a:r>
              <a:rPr lang="en-US" dirty="0" smtClean="0"/>
              <a:t>Data Mining</a:t>
            </a:r>
          </a:p>
        </p:txBody>
      </p:sp>
      <p:sp>
        <p:nvSpPr>
          <p:cNvPr id="59395" name="Rectangle 70"/>
          <p:cNvSpPr>
            <a:spLocks noGrp="1" noChangeArrowheads="1"/>
          </p:cNvSpPr>
          <p:nvPr>
            <p:ph idx="1"/>
          </p:nvPr>
        </p:nvSpPr>
        <p:spPr>
          <a:xfrm>
            <a:off x="2039008" y="974986"/>
            <a:ext cx="5500636" cy="3325358"/>
          </a:xfrm>
        </p:spPr>
        <p:txBody>
          <a:bodyPr/>
          <a:lstStyle/>
          <a:p>
            <a:pPr>
              <a:spcBef>
                <a:spcPts val="1200"/>
              </a:spcBef>
            </a:pPr>
            <a:r>
              <a:rPr lang="en-US" dirty="0" smtClean="0"/>
              <a:t>Oracle Data Miner</a:t>
            </a:r>
          </a:p>
          <a:p>
            <a:pPr lvl="1">
              <a:spcBef>
                <a:spcPts val="1200"/>
              </a:spcBef>
            </a:pPr>
            <a:r>
              <a:rPr lang="en-US" sz="1400" dirty="0"/>
              <a:t>Oracle Data Mining, an Option to the Oracle Database EE</a:t>
            </a:r>
          </a:p>
          <a:p>
            <a:pPr lvl="1">
              <a:spcBef>
                <a:spcPts val="1200"/>
              </a:spcBef>
            </a:pPr>
            <a:r>
              <a:rPr lang="en-US" sz="1400" dirty="0"/>
              <a:t>Free download from the Oracle Technology Network with SQL Developer 3.0</a:t>
            </a:r>
          </a:p>
          <a:p>
            <a:pPr lvl="1">
              <a:spcBef>
                <a:spcPts val="1200"/>
              </a:spcBef>
            </a:pPr>
            <a:r>
              <a:rPr lang="en-US" sz="1400" dirty="0"/>
              <a:t>Oracle Data Miner help users mine their data and define, save and share advanced analytical methodologies</a:t>
            </a:r>
          </a:p>
          <a:p>
            <a:pPr lvl="1">
              <a:spcBef>
                <a:spcPts val="1200"/>
              </a:spcBef>
            </a:pPr>
            <a:r>
              <a:rPr lang="en-US" sz="1400" dirty="0"/>
              <a:t>Visualize data, perform data transformations for data mining</a:t>
            </a:r>
          </a:p>
          <a:p>
            <a:pPr lvl="1">
              <a:spcBef>
                <a:spcPts val="1200"/>
              </a:spcBef>
            </a:pPr>
            <a:r>
              <a:rPr lang="en-US" sz="1400" dirty="0"/>
              <a:t>Build, evaluate and apply classification, clustering, anomaly detection, text mining, market basket, etc. predictive models</a:t>
            </a:r>
          </a:p>
          <a:p>
            <a:pPr lvl="1">
              <a:spcBef>
                <a:spcPts val="1200"/>
              </a:spcBef>
            </a:pPr>
            <a:r>
              <a:rPr lang="en-US" sz="1400" dirty="0"/>
              <a:t>Developers can use the SQL and Java APIs to build applications to automate knowledge discovery</a:t>
            </a:r>
          </a:p>
        </p:txBody>
      </p:sp>
      <p:pic>
        <p:nvPicPr>
          <p:cNvPr id="8" name="Picture 7" descr="ph_ind_arc_007_cropp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9644" y="548726"/>
            <a:ext cx="1604356" cy="16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0" name="Picture 2" descr="Data Min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155" y="1053718"/>
            <a:ext cx="1649001" cy="1773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1964183"/>
      </p:ext>
    </p:extLst>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69"/>
          <p:cNvSpPr>
            <a:spLocks noGrp="1" noChangeArrowheads="1"/>
          </p:cNvSpPr>
          <p:nvPr>
            <p:ph type="title"/>
          </p:nvPr>
        </p:nvSpPr>
        <p:spPr/>
        <p:txBody>
          <a:bodyPr/>
          <a:lstStyle/>
          <a:p>
            <a:r>
              <a:rPr lang="en-GB" dirty="0" smtClean="0">
                <a:ea typeface="ＭＳ Ｐゴシック" pitchFamily="34" charset="-128"/>
              </a:rPr>
              <a:t>DBMS Scheduler</a:t>
            </a:r>
            <a:endParaRPr lang="en-US" dirty="0" smtClean="0"/>
          </a:p>
        </p:txBody>
      </p:sp>
      <p:pic>
        <p:nvPicPr>
          <p:cNvPr id="8" name="Picture 7" descr="ph_ind_arc_007_cropp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9644" y="548726"/>
            <a:ext cx="1604356" cy="16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p:cNvSpPr>
            <a:spLocks noGrp="1"/>
          </p:cNvSpPr>
          <p:nvPr>
            <p:ph idx="1"/>
          </p:nvPr>
        </p:nvSpPr>
        <p:spPr/>
        <p:txBody>
          <a:bodyPr/>
          <a:lstStyle/>
          <a:p>
            <a:endParaRPr lang="en-US"/>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002" y="1006080"/>
            <a:ext cx="5627947" cy="3084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3894257"/>
      </p:ext>
    </p:extLst>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69"/>
          <p:cNvSpPr>
            <a:spLocks noGrp="1" noChangeArrowheads="1"/>
          </p:cNvSpPr>
          <p:nvPr>
            <p:ph type="title"/>
          </p:nvPr>
        </p:nvSpPr>
        <p:spPr/>
        <p:txBody>
          <a:bodyPr/>
          <a:lstStyle/>
          <a:p>
            <a:r>
              <a:rPr lang="en-US" dirty="0" smtClean="0">
                <a:ea typeface="ＭＳ Ｐゴシック" pitchFamily="34" charset="-128"/>
              </a:rPr>
              <a:t>Monitor SQL – </a:t>
            </a:r>
            <a:r>
              <a:rPr lang="en-US" dirty="0" err="1" smtClean="0">
                <a:ea typeface="ＭＳ Ｐゴシック" pitchFamily="34" charset="-128"/>
              </a:rPr>
              <a:t>Realtime</a:t>
            </a:r>
            <a:r>
              <a:rPr lang="en-US" dirty="0" smtClean="0">
                <a:ea typeface="ＭＳ Ｐゴシック" pitchFamily="34" charset="-128"/>
              </a:rPr>
              <a:t> SQL Monitoring</a:t>
            </a:r>
            <a:endParaRPr lang="en-US" dirty="0" smtClean="0"/>
          </a:p>
        </p:txBody>
      </p:sp>
      <p:pic>
        <p:nvPicPr>
          <p:cNvPr id="8" name="Picture 7" descr="ph_ind_arc_007_cropp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9644" y="548726"/>
            <a:ext cx="1604356" cy="16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p:cNvSpPr>
            <a:spLocks noGrp="1"/>
          </p:cNvSpPr>
          <p:nvPr>
            <p:ph idx="1"/>
          </p:nvPr>
        </p:nvSpPr>
        <p:spPr/>
        <p:txBody>
          <a:bodyPr/>
          <a:lstStyle/>
          <a:p>
            <a:endParaRPr lang="en-US"/>
          </a:p>
        </p:txBody>
      </p:sp>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380" y="1109499"/>
            <a:ext cx="7312770" cy="3084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5575786"/>
      </p:ext>
    </p:extLst>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69"/>
          <p:cNvSpPr>
            <a:spLocks noGrp="1" noChangeArrowheads="1"/>
          </p:cNvSpPr>
          <p:nvPr>
            <p:ph type="title"/>
          </p:nvPr>
        </p:nvSpPr>
        <p:spPr/>
        <p:txBody>
          <a:bodyPr/>
          <a:lstStyle/>
          <a:p>
            <a:r>
              <a:rPr lang="en-GB" dirty="0" smtClean="0">
                <a:ea typeface="ＭＳ Ｐゴシック" pitchFamily="34" charset="-128"/>
              </a:rPr>
              <a:t>Support for Tuning - AWR &amp; ASH Reports</a:t>
            </a:r>
            <a:endParaRPr lang="en-US" dirty="0" smtClean="0"/>
          </a:p>
        </p:txBody>
      </p:sp>
      <p:sp>
        <p:nvSpPr>
          <p:cNvPr id="2" name="Content Placeholder 1"/>
          <p:cNvSpPr>
            <a:spLocks noGrp="1"/>
          </p:cNvSpPr>
          <p:nvPr>
            <p:ph idx="1"/>
          </p:nvPr>
        </p:nvSpPr>
        <p:spPr/>
        <p:txBody>
          <a:bodyPr/>
          <a:lstStyle/>
          <a:p>
            <a:endParaRPr lang="en-US"/>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791" y="893380"/>
            <a:ext cx="7095925" cy="3226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descr="ph_ind_arc_007_cropp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9644" y="548726"/>
            <a:ext cx="1604356" cy="16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0717129"/>
      </p:ext>
    </p:extLst>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a:xfrm>
            <a:off x="914285" y="246461"/>
            <a:ext cx="7313653" cy="645319"/>
          </a:xfrm>
        </p:spPr>
        <p:txBody>
          <a:bodyPr/>
          <a:lstStyle/>
          <a:p>
            <a:r>
              <a:rPr lang="en-GB" smtClean="0">
                <a:ea typeface="ＭＳ Ｐゴシック" pitchFamily="34" charset="-128"/>
              </a:rPr>
              <a:t>Support for Tuning - Hierarchical Profiler</a:t>
            </a:r>
          </a:p>
        </p:txBody>
      </p:sp>
      <p:pic>
        <p:nvPicPr>
          <p:cNvPr id="1607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281" y="769145"/>
            <a:ext cx="7261272" cy="3788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7157800"/>
      </p:ext>
    </p:extLst>
  </p:cSld>
  <p:clrMapOvr>
    <a:masterClrMapping/>
  </p:clrMapOvr>
  <p:transition>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body" idx="1"/>
          </p:nvPr>
        </p:nvSpPr>
        <p:spPr>
          <a:xfrm>
            <a:off x="914876" y="1199559"/>
            <a:ext cx="7313652" cy="3256359"/>
          </a:xfrm>
        </p:spPr>
        <p:txBody>
          <a:bodyPr/>
          <a:lstStyle/>
          <a:p>
            <a:pPr marL="0" indent="0">
              <a:spcBef>
                <a:spcPct val="0"/>
              </a:spcBef>
              <a:buClrTx/>
              <a:buNone/>
            </a:pPr>
            <a:r>
              <a:rPr lang="en-US" smtClean="0">
                <a:ea typeface="ＭＳ Ｐゴシック" pitchFamily="34" charset="-128"/>
                <a:cs typeface="Times New Roman" pitchFamily="18" charset="0"/>
              </a:rPr>
              <a:t>The following is intended to outline our general product direction. It is intended for information purposes only, </a:t>
            </a:r>
            <a:br>
              <a:rPr lang="en-US" smtClean="0">
                <a:ea typeface="ＭＳ Ｐゴシック" pitchFamily="34" charset="-128"/>
                <a:cs typeface="Times New Roman" pitchFamily="18" charset="0"/>
              </a:rPr>
            </a:br>
            <a:r>
              <a:rPr lang="en-US" smtClean="0">
                <a:ea typeface="ＭＳ Ｐゴシック" pitchFamily="34" charset="-128"/>
                <a:cs typeface="Times New Roman" pitchFamily="18" charset="0"/>
              </a:rPr>
              <a:t>and may not be incorporated into any contract. It is not a commitment to deliver any material, code, or functionality, and should not be relied upon in making purchasing decisions.</a:t>
            </a:r>
            <a:br>
              <a:rPr lang="en-US" smtClean="0">
                <a:ea typeface="ＭＳ Ｐゴシック" pitchFamily="34" charset="-128"/>
                <a:cs typeface="Times New Roman" pitchFamily="18" charset="0"/>
              </a:rPr>
            </a:br>
            <a:r>
              <a:rPr lang="en-US" smtClean="0">
                <a:ea typeface="ＭＳ Ｐゴシック" pitchFamily="34" charset="-128"/>
                <a:cs typeface="Times New Roman" pitchFamily="18" charset="0"/>
              </a:rPr>
              <a:t>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21578972"/>
      </p:ext>
    </p:extLst>
  </p:cSld>
  <p:clrMapOvr>
    <a:masterClrMapping/>
  </p:clrMapOvr>
  <p:transition>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itle 1"/>
          <p:cNvSpPr>
            <a:spLocks noGrp="1"/>
          </p:cNvSpPr>
          <p:nvPr>
            <p:ph type="title" idx="4294967295"/>
          </p:nvPr>
        </p:nvSpPr>
        <p:spPr>
          <a:xfrm>
            <a:off x="914285" y="246461"/>
            <a:ext cx="7313653" cy="645319"/>
          </a:xfrm>
        </p:spPr>
        <p:txBody>
          <a:bodyPr lIns="81554" tIns="40777" rIns="81554" bIns="40777" anchor="ctr"/>
          <a:lstStyle/>
          <a:p>
            <a:pPr eaLnBrk="1" hangingPunct="1"/>
            <a:r>
              <a:rPr lang="en-GB" smtClean="0">
                <a:ea typeface="ＭＳ Ｐゴシック" pitchFamily="34" charset="-128"/>
              </a:rPr>
              <a:t>SQL Tuning Advisor</a:t>
            </a:r>
          </a:p>
        </p:txBody>
      </p:sp>
      <p:pic>
        <p:nvPicPr>
          <p:cNvPr id="16793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576" y="1410893"/>
            <a:ext cx="8485075" cy="2321719"/>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0643190"/>
      </p:ext>
    </p:extLst>
  </p:cSld>
  <p:clrMapOvr>
    <a:masterClrMapping/>
  </p:clrMapOvr>
  <p:transition>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itle 1"/>
          <p:cNvSpPr>
            <a:spLocks noGrp="1"/>
          </p:cNvSpPr>
          <p:nvPr>
            <p:ph type="title" idx="4294967295"/>
          </p:nvPr>
        </p:nvSpPr>
        <p:spPr>
          <a:xfrm>
            <a:off x="914285" y="246461"/>
            <a:ext cx="7313653" cy="645319"/>
          </a:xfrm>
        </p:spPr>
        <p:txBody>
          <a:bodyPr lIns="81554" tIns="40777" rIns="81554" bIns="40777" anchor="ctr"/>
          <a:lstStyle/>
          <a:p>
            <a:pPr eaLnBrk="1" hangingPunct="1"/>
            <a:r>
              <a:rPr lang="en-GB" smtClean="0">
                <a:ea typeface="ＭＳ Ｐゴシック" pitchFamily="34" charset="-128"/>
              </a:rPr>
              <a:t>Support for Tuning – ‘Autotrace’ auto-compare</a:t>
            </a:r>
          </a:p>
        </p:txBody>
      </p:sp>
      <p:sp>
        <p:nvSpPr>
          <p:cNvPr id="169987" name="Content Placeholder 2"/>
          <p:cNvSpPr>
            <a:spLocks noGrp="1"/>
          </p:cNvSpPr>
          <p:nvPr>
            <p:ph idx="4294967295"/>
          </p:nvPr>
        </p:nvSpPr>
        <p:spPr>
          <a:xfrm>
            <a:off x="914285" y="1200153"/>
            <a:ext cx="7313653" cy="3256359"/>
          </a:xfrm>
        </p:spPr>
        <p:txBody>
          <a:bodyPr lIns="81554" tIns="40777" rIns="81554" bIns="40777"/>
          <a:lstStyle/>
          <a:p>
            <a:pPr eaLnBrk="1" hangingPunct="1"/>
            <a:endParaRPr lang="en-GB" smtClean="0">
              <a:ea typeface="ＭＳ Ｐゴシック" pitchFamily="34" charset="-128"/>
            </a:endParaRPr>
          </a:p>
        </p:txBody>
      </p:sp>
      <p:pic>
        <p:nvPicPr>
          <p:cNvPr id="16998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925" y="942976"/>
            <a:ext cx="7551746" cy="3661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8468217"/>
      </p:ext>
    </p:extLst>
  </p:cSld>
  <p:clrMapOvr>
    <a:masterClrMapping/>
  </p:clrMapOvr>
  <p:transition>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30" descr="ODevelop_16x9_dividerslide_fin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5" y="-596"/>
            <a:ext cx="9146381" cy="5144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83" name="Text Box 6"/>
          <p:cNvSpPr txBox="1">
            <a:spLocks noChangeArrowheads="1"/>
          </p:cNvSpPr>
          <p:nvPr/>
        </p:nvSpPr>
        <p:spPr bwMode="auto">
          <a:xfrm>
            <a:off x="685711" y="1428756"/>
            <a:ext cx="33428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lnSpc>
                <a:spcPct val="90000"/>
              </a:lnSpc>
              <a:spcBef>
                <a:spcPct val="50000"/>
              </a:spcBef>
              <a:spcAft>
                <a:spcPct val="0"/>
              </a:spcAft>
              <a:buClr>
                <a:schemeClr val="accent1"/>
              </a:buClr>
              <a:defRPr sz="2000">
                <a:solidFill>
                  <a:schemeClr val="tx1"/>
                </a:solidFill>
                <a:latin typeface="Arial" pitchFamily="34" charset="0"/>
                <a:ea typeface="ＭＳ Ｐゴシック" pitchFamily="34" charset="-128"/>
              </a:defRPr>
            </a:lvl6pPr>
            <a:lvl7pPr marL="2971800" indent="-228600" algn="ctr" eaLnBrk="0" fontAlgn="base" hangingPunct="0">
              <a:lnSpc>
                <a:spcPct val="90000"/>
              </a:lnSpc>
              <a:spcBef>
                <a:spcPct val="50000"/>
              </a:spcBef>
              <a:spcAft>
                <a:spcPct val="0"/>
              </a:spcAft>
              <a:buClr>
                <a:schemeClr val="accent1"/>
              </a:buClr>
              <a:defRPr sz="2000">
                <a:solidFill>
                  <a:schemeClr val="tx1"/>
                </a:solidFill>
                <a:latin typeface="Arial" pitchFamily="34" charset="0"/>
                <a:ea typeface="ＭＳ Ｐゴシック" pitchFamily="34" charset="-128"/>
              </a:defRPr>
            </a:lvl7pPr>
            <a:lvl8pPr marL="3429000" indent="-228600" algn="ctr" eaLnBrk="0" fontAlgn="base" hangingPunct="0">
              <a:lnSpc>
                <a:spcPct val="90000"/>
              </a:lnSpc>
              <a:spcBef>
                <a:spcPct val="50000"/>
              </a:spcBef>
              <a:spcAft>
                <a:spcPct val="0"/>
              </a:spcAft>
              <a:buClr>
                <a:schemeClr val="accent1"/>
              </a:buClr>
              <a:defRPr sz="2000">
                <a:solidFill>
                  <a:schemeClr val="tx1"/>
                </a:solidFill>
                <a:latin typeface="Arial" pitchFamily="34" charset="0"/>
                <a:ea typeface="ＭＳ Ｐゴシック" pitchFamily="34" charset="-128"/>
              </a:defRPr>
            </a:lvl8pPr>
            <a:lvl9pPr marL="3886200" indent="-228600" algn="ctr" eaLnBrk="0" fontAlgn="base" hangingPunct="0">
              <a:lnSpc>
                <a:spcPct val="90000"/>
              </a:lnSpc>
              <a:spcBef>
                <a:spcPct val="50000"/>
              </a:spcBef>
              <a:spcAft>
                <a:spcPct val="0"/>
              </a:spcAft>
              <a:buClr>
                <a:schemeClr val="accent1"/>
              </a:buClr>
              <a:defRPr sz="2000">
                <a:solidFill>
                  <a:schemeClr val="tx1"/>
                </a:solidFill>
                <a:latin typeface="Arial" pitchFamily="34" charset="0"/>
                <a:ea typeface="ＭＳ Ｐゴシック" pitchFamily="34" charset="-128"/>
              </a:defRPr>
            </a:lvl9pPr>
          </a:lstStyle>
          <a:p>
            <a:pPr algn="l">
              <a:lnSpc>
                <a:spcPct val="100000"/>
              </a:lnSpc>
              <a:buClrTx/>
            </a:pPr>
            <a:r>
              <a:rPr lang="en-US" sz="3000" b="1">
                <a:solidFill>
                  <a:schemeClr val="bg1"/>
                </a:solidFill>
              </a:rPr>
              <a:t>ODP.Net</a:t>
            </a:r>
            <a:endParaRPr lang="en-US" sz="3000" b="1"/>
          </a:p>
        </p:txBody>
      </p:sp>
      <p:grpSp>
        <p:nvGrpSpPr>
          <p:cNvPr id="122884" name="Group 19"/>
          <p:cNvGrpSpPr>
            <a:grpSpLocks/>
          </p:cNvGrpSpPr>
          <p:nvPr/>
        </p:nvGrpSpPr>
        <p:grpSpPr bwMode="auto">
          <a:xfrm>
            <a:off x="6" y="4629747"/>
            <a:ext cx="9140429" cy="167878"/>
            <a:chOff x="0" y="7777"/>
            <a:chExt cx="15356" cy="282"/>
          </a:xfrm>
        </p:grpSpPr>
        <p:pic>
          <p:nvPicPr>
            <p:cNvPr id="122885" name="Picture 25" descr="Red B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777"/>
              <a:ext cx="15356"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86" name="Picture 20" descr="Oracle WHIT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37" y="7843"/>
              <a:ext cx="122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254496469"/>
      </p:ext>
    </p:extLst>
  </p:cSld>
  <p:clrMapOvr>
    <a:masterClrMapping/>
  </p:clrMapOvr>
  <p:transition>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idx="4294967295"/>
          </p:nvPr>
        </p:nvSpPr>
        <p:spPr>
          <a:xfrm>
            <a:off x="1041668" y="285750"/>
            <a:ext cx="7695793" cy="800100"/>
          </a:xfrm>
        </p:spPr>
        <p:txBody>
          <a:bodyPr/>
          <a:lstStyle/>
          <a:p>
            <a:pPr eaLnBrk="1" hangingPunct="1"/>
            <a:r>
              <a:rPr lang="en-US" smtClean="0">
                <a:ea typeface="ＭＳ Ｐゴシック" pitchFamily="34" charset="-128"/>
              </a:rPr>
              <a:t>.NET Components for Oracle Database</a:t>
            </a:r>
          </a:p>
        </p:txBody>
      </p:sp>
      <p:sp>
        <p:nvSpPr>
          <p:cNvPr id="230403" name="Rectangle 3"/>
          <p:cNvSpPr>
            <a:spLocks noGrp="1" noChangeArrowheads="1"/>
          </p:cNvSpPr>
          <p:nvPr>
            <p:ph type="body" idx="4294967295"/>
          </p:nvPr>
        </p:nvSpPr>
        <p:spPr>
          <a:xfrm>
            <a:off x="655358" y="857250"/>
            <a:ext cx="7802935" cy="3314700"/>
          </a:xfrm>
        </p:spPr>
        <p:txBody>
          <a:bodyPr/>
          <a:lstStyle/>
          <a:p>
            <a:pPr marL="128441" indent="-128441" defTabSz="342513" eaLnBrk="1" hangingPunct="1">
              <a:lnSpc>
                <a:spcPct val="90000"/>
              </a:lnSpc>
            </a:pPr>
            <a:r>
              <a:rPr lang="en-US" sz="1900" dirty="0">
                <a:ea typeface="ＭＳ Ｐゴシック" pitchFamily="34" charset="-128"/>
              </a:rPr>
              <a:t>Free</a:t>
            </a:r>
          </a:p>
          <a:p>
            <a:pPr marL="128441" indent="-128441" defTabSz="342513" eaLnBrk="1" hangingPunct="1">
              <a:lnSpc>
                <a:spcPct val="90000"/>
              </a:lnSpc>
            </a:pPr>
            <a:r>
              <a:rPr lang="en-US" sz="1900" dirty="0">
                <a:ea typeface="ＭＳ Ｐゴシック" pitchFamily="34" charset="-128"/>
              </a:rPr>
              <a:t>Stay in Visual Studio for project lifecycle</a:t>
            </a:r>
          </a:p>
          <a:p>
            <a:pPr marL="256882" lvl="1" indent="-128441" defTabSz="342513" eaLnBrk="1" hangingPunct="1">
              <a:lnSpc>
                <a:spcPct val="90000"/>
              </a:lnSpc>
            </a:pPr>
            <a:r>
              <a:rPr lang="en-US" sz="1700" dirty="0">
                <a:ea typeface="ＭＳ Ｐゴシック" pitchFamily="34" charset="-128"/>
              </a:rPr>
              <a:t> Supports Visual Studio 2003 - 2010</a:t>
            </a:r>
          </a:p>
          <a:p>
            <a:pPr marL="256882" lvl="1" indent="-128441" defTabSz="342513" eaLnBrk="1" hangingPunct="1">
              <a:lnSpc>
                <a:spcPct val="90000"/>
              </a:lnSpc>
            </a:pPr>
            <a:r>
              <a:rPr lang="en-US" dirty="0">
                <a:ea typeface="ＭＳ Ｐゴシック" pitchFamily="34" charset="-128"/>
              </a:rPr>
              <a:t>Complete access to .NET functionality</a:t>
            </a:r>
          </a:p>
          <a:p>
            <a:pPr marL="256882" lvl="1" indent="-128441" defTabSz="342513" eaLnBrk="1" hangingPunct="1">
              <a:lnSpc>
                <a:spcPct val="90000"/>
              </a:lnSpc>
            </a:pPr>
            <a:r>
              <a:rPr lang="en-US" sz="1700" dirty="0">
                <a:ea typeface="ＭＳ Ｐゴシック" pitchFamily="34" charset="-128"/>
              </a:rPr>
              <a:t> Supports .NET Framework 1.0 and higher</a:t>
            </a:r>
          </a:p>
          <a:p>
            <a:pPr marL="256882" lvl="1" indent="-128441" defTabSz="342513" eaLnBrk="1" hangingPunct="1">
              <a:lnSpc>
                <a:spcPct val="90000"/>
              </a:lnSpc>
            </a:pPr>
            <a:r>
              <a:rPr lang="en-US" sz="1700" dirty="0">
                <a:ea typeface="ＭＳ Ｐゴシック" pitchFamily="34" charset="-128"/>
              </a:rPr>
              <a:t> Supports 32-bit, x64, and 64-bit Itanium platforms</a:t>
            </a:r>
          </a:p>
          <a:p>
            <a:pPr marL="256882" lvl="1" indent="-128441" defTabSz="342513" eaLnBrk="1" hangingPunct="1">
              <a:lnSpc>
                <a:spcPct val="90000"/>
              </a:lnSpc>
            </a:pPr>
            <a:r>
              <a:rPr lang="en-US" sz="1700" dirty="0">
                <a:ea typeface="ＭＳ Ｐゴシック" pitchFamily="34" charset="-128"/>
              </a:rPr>
              <a:t> ASP.NET services and controls via ASP.NET providers</a:t>
            </a:r>
          </a:p>
          <a:p>
            <a:pPr marL="128441" indent="-128441" defTabSz="342513" eaLnBrk="1" hangingPunct="1">
              <a:lnSpc>
                <a:spcPct val="90000"/>
              </a:lnSpc>
            </a:pPr>
            <a:r>
              <a:rPr lang="en-US" sz="1900" dirty="0">
                <a:ea typeface="ＭＳ Ｐゴシック" pitchFamily="34" charset="-128"/>
              </a:rPr>
              <a:t>Easy to use and intuitive</a:t>
            </a:r>
          </a:p>
          <a:p>
            <a:pPr marL="128441" indent="-128441" defTabSz="342513" eaLnBrk="1" hangingPunct="1">
              <a:lnSpc>
                <a:spcPct val="90000"/>
              </a:lnSpc>
            </a:pPr>
            <a:r>
              <a:rPr lang="en-US" sz="1900" dirty="0">
                <a:ea typeface="ＭＳ Ｐゴシック" pitchFamily="34" charset="-128"/>
              </a:rPr>
              <a:t>Native access to Oracle Database</a:t>
            </a:r>
          </a:p>
          <a:p>
            <a:pPr marL="256882" lvl="1" indent="-128441" defTabSz="342513" eaLnBrk="1" hangingPunct="1">
              <a:lnSpc>
                <a:spcPct val="90000"/>
              </a:lnSpc>
            </a:pPr>
            <a:r>
              <a:rPr lang="en-US" sz="1700" dirty="0">
                <a:ea typeface="ＭＳ Ｐゴシック" pitchFamily="34" charset="-128"/>
              </a:rPr>
              <a:t> Utilize advanced Oracle Database features</a:t>
            </a:r>
          </a:p>
          <a:p>
            <a:pPr marL="256882" lvl="1" indent="-128441" defTabSz="342513" eaLnBrk="1" hangingPunct="1">
              <a:lnSpc>
                <a:spcPct val="90000"/>
              </a:lnSpc>
            </a:pPr>
            <a:r>
              <a:rPr lang="en-US" sz="1700" dirty="0">
                <a:ea typeface="ＭＳ Ｐゴシック" pitchFamily="34" charset="-128"/>
              </a:rPr>
              <a:t> E.g. RAC, performance, security, data types, XML, etc.</a:t>
            </a:r>
          </a:p>
        </p:txBody>
      </p:sp>
    </p:spTree>
    <p:extLst>
      <p:ext uri="{BB962C8B-B14F-4D97-AF65-F5344CB8AC3E}">
        <p14:creationId xmlns:p14="http://schemas.microsoft.com/office/powerpoint/2010/main" val="3879329416"/>
      </p:ext>
    </p:extLst>
  </p:cSld>
  <p:clrMapOvr>
    <a:masterClrMapping/>
  </p:clrMapOvr>
  <p:transition>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title" idx="4294967295"/>
          </p:nvPr>
        </p:nvSpPr>
        <p:spPr>
          <a:xfrm>
            <a:off x="909525" y="228607"/>
            <a:ext cx="7127939" cy="802481"/>
          </a:xfrm>
        </p:spPr>
        <p:txBody>
          <a:bodyPr/>
          <a:lstStyle/>
          <a:p>
            <a:r>
              <a:rPr lang="en-US" sz="2100">
                <a:ea typeface="ＭＳ Ｐゴシック" pitchFamily="34" charset="-128"/>
              </a:rPr>
              <a:t>Oracle Technology Network – </a:t>
            </a:r>
            <a:br>
              <a:rPr lang="en-US" sz="2100">
                <a:ea typeface="ＭＳ Ｐゴシック" pitchFamily="34" charset="-128"/>
              </a:rPr>
            </a:br>
            <a:r>
              <a:rPr lang="en-US" sz="2100">
                <a:ea typeface="ＭＳ Ｐゴシック" pitchFamily="34" charset="-128"/>
              </a:rPr>
              <a:t>.NET Developer Center</a:t>
            </a:r>
          </a:p>
        </p:txBody>
      </p:sp>
      <p:sp>
        <p:nvSpPr>
          <p:cNvPr id="232452" name="Rectangle 1027"/>
          <p:cNvSpPr>
            <a:spLocks noChangeArrowheads="1"/>
          </p:cNvSpPr>
          <p:nvPr/>
        </p:nvSpPr>
        <p:spPr bwMode="auto">
          <a:xfrm>
            <a:off x="914876" y="1200153"/>
            <a:ext cx="7313652" cy="3256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214070" indent="-214070" defTabSz="912769">
              <a:spcBef>
                <a:spcPct val="20000"/>
              </a:spcBef>
              <a:buClr>
                <a:schemeClr val="tx2"/>
              </a:buClr>
              <a:buFontTx/>
              <a:buChar char="•"/>
            </a:pPr>
            <a:r>
              <a:rPr lang="en-US" sz="2200" dirty="0"/>
              <a:t> http://otn.oracle.com/dotnet</a:t>
            </a:r>
          </a:p>
          <a:p>
            <a:pPr marL="513768" lvl="1" indent="-214070" defTabSz="912769">
              <a:spcBef>
                <a:spcPct val="20000"/>
              </a:spcBef>
              <a:buClr>
                <a:schemeClr val="tx1"/>
              </a:buClr>
              <a:buFont typeface="Times CY" pitchFamily="1" charset="0"/>
              <a:buChar char="–"/>
            </a:pPr>
            <a:r>
              <a:rPr lang="en-US" sz="1900" dirty="0"/>
              <a:t> Free downloads</a:t>
            </a:r>
          </a:p>
          <a:p>
            <a:pPr marL="513768" lvl="1" indent="-214070" defTabSz="912769">
              <a:spcBef>
                <a:spcPct val="20000"/>
              </a:spcBef>
              <a:buClr>
                <a:schemeClr val="tx1"/>
              </a:buClr>
              <a:buFont typeface="Times CY" pitchFamily="1" charset="0"/>
              <a:buChar char="–"/>
            </a:pPr>
            <a:r>
              <a:rPr lang="en-US" sz="1900" dirty="0"/>
              <a:t> Visual Studio tools, ODP.NET, ASP.NET providers, and more</a:t>
            </a:r>
          </a:p>
          <a:p>
            <a:pPr marL="513768" lvl="1" indent="-214070" defTabSz="912769">
              <a:spcBef>
                <a:spcPct val="20000"/>
              </a:spcBef>
              <a:buClr>
                <a:schemeClr val="tx1"/>
              </a:buClr>
              <a:buFont typeface="Times CY" pitchFamily="1" charset="0"/>
              <a:buChar char="–"/>
            </a:pPr>
            <a:r>
              <a:rPr lang="en-US" sz="1900" dirty="0"/>
              <a:t> Oracle .NET education</a:t>
            </a:r>
          </a:p>
          <a:p>
            <a:pPr marL="513768" lvl="1" indent="-214070" defTabSz="912769">
              <a:spcBef>
                <a:spcPct val="20000"/>
              </a:spcBef>
              <a:buClr>
                <a:schemeClr val="tx1"/>
              </a:buClr>
              <a:buFont typeface="Times CY" pitchFamily="1" charset="0"/>
              <a:buChar char="–"/>
            </a:pPr>
            <a:r>
              <a:rPr lang="en-US" sz="1900" dirty="0"/>
              <a:t> Whitepapers, sample code, demo videos, discussion forums, step by step tutorials, news</a:t>
            </a:r>
          </a:p>
          <a:p>
            <a:pPr marL="214070" indent="-214070" defTabSz="912769">
              <a:spcBef>
                <a:spcPct val="20000"/>
              </a:spcBef>
              <a:buClr>
                <a:schemeClr val="tx2"/>
              </a:buClr>
              <a:buFontTx/>
              <a:buChar char="•"/>
            </a:pPr>
            <a:r>
              <a:rPr lang="en-US" sz="2200" dirty="0"/>
              <a:t>ODAC 11.2.0.2.1 – Current Production release</a:t>
            </a:r>
          </a:p>
        </p:txBody>
      </p:sp>
    </p:spTree>
    <p:extLst>
      <p:ext uri="{BB962C8B-B14F-4D97-AF65-F5344CB8AC3E}">
        <p14:creationId xmlns:p14="http://schemas.microsoft.com/office/powerpoint/2010/main" val="3098386608"/>
      </p:ext>
    </p:extLst>
  </p:cSld>
  <p:clrMapOvr>
    <a:masterClrMapping/>
  </p:clrMapOvr>
  <p:transition>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69"/>
          <p:cNvSpPr>
            <a:spLocks noGrp="1" noChangeArrowheads="1"/>
          </p:cNvSpPr>
          <p:nvPr>
            <p:ph type="title"/>
          </p:nvPr>
        </p:nvSpPr>
        <p:spPr/>
        <p:txBody>
          <a:bodyPr/>
          <a:lstStyle/>
          <a:p>
            <a:r>
              <a:rPr lang="en-US" dirty="0" err="1" smtClean="0"/>
              <a:t>ODP.Net</a:t>
            </a:r>
            <a:endParaRPr lang="en-US" dirty="0" smtClean="0"/>
          </a:p>
        </p:txBody>
      </p:sp>
      <p:sp>
        <p:nvSpPr>
          <p:cNvPr id="59395" name="Rectangle 70"/>
          <p:cNvSpPr>
            <a:spLocks noGrp="1" noChangeArrowheads="1"/>
          </p:cNvSpPr>
          <p:nvPr>
            <p:ph idx="1"/>
          </p:nvPr>
        </p:nvSpPr>
        <p:spPr>
          <a:xfrm>
            <a:off x="1659376" y="1060176"/>
            <a:ext cx="5718886" cy="2891715"/>
          </a:xfrm>
        </p:spPr>
        <p:txBody>
          <a:bodyPr/>
          <a:lstStyle/>
          <a:p>
            <a:r>
              <a:rPr lang="en-US" b="1" dirty="0" err="1"/>
              <a:t>TimesTen</a:t>
            </a:r>
            <a:r>
              <a:rPr lang="en-US" b="1" dirty="0"/>
              <a:t> In-Memory Database Support</a:t>
            </a:r>
          </a:p>
          <a:p>
            <a:pPr lvl="1"/>
            <a:r>
              <a:rPr lang="en-US" sz="1400" dirty="0"/>
              <a:t>Oracle Data Provider for .NET enables fast data access for any .NET application, such as C# .NET, Visual Basic .NET, and ASP.NET, to </a:t>
            </a:r>
            <a:r>
              <a:rPr lang="en-US" sz="1400" dirty="0" err="1"/>
              <a:t>TimesTen</a:t>
            </a:r>
            <a:r>
              <a:rPr lang="en-US" sz="1400" dirty="0"/>
              <a:t> In-memory databases. ODP.NET support for </a:t>
            </a:r>
            <a:r>
              <a:rPr lang="en-US" sz="1400" dirty="0" err="1"/>
              <a:t>TimesTen</a:t>
            </a:r>
            <a:r>
              <a:rPr lang="en-US" sz="1400" dirty="0"/>
              <a:t> includes the classes, enumerations, interfaces, delegates and structures of the </a:t>
            </a:r>
            <a:r>
              <a:rPr lang="en-US" sz="1400" dirty="0" err="1"/>
              <a:t>Oracle.DataAccess.Client</a:t>
            </a:r>
            <a:r>
              <a:rPr lang="en-US" sz="1400" dirty="0"/>
              <a:t> and </a:t>
            </a:r>
            <a:r>
              <a:rPr lang="en-US" sz="1400" dirty="0" err="1"/>
              <a:t>Oracle.DataAccess.Types</a:t>
            </a:r>
            <a:r>
              <a:rPr lang="en-US" sz="1400" dirty="0"/>
              <a:t> namespaces. ODP.NET supports </a:t>
            </a:r>
            <a:r>
              <a:rPr lang="en-US" sz="1400" dirty="0" err="1"/>
              <a:t>TimesTen</a:t>
            </a:r>
            <a:r>
              <a:rPr lang="en-US" sz="1400" dirty="0"/>
              <a:t> Release 11.2.1.6.1 or later on Microsoft Windows 32-bit and 64-bit platforms. </a:t>
            </a:r>
            <a:r>
              <a:rPr lang="en-US" sz="1400" dirty="0" err="1"/>
              <a:t>TimesTen</a:t>
            </a:r>
            <a:r>
              <a:rPr lang="en-US" sz="1400" dirty="0"/>
              <a:t> can be used with .NET Framework 2.0, 3.0, 3.5, and 4 with Microsoft Visual Studio 2005 or later.</a:t>
            </a:r>
          </a:p>
        </p:txBody>
      </p:sp>
      <p:pic>
        <p:nvPicPr>
          <p:cNvPr id="8" name="Picture 7" descr="ph_ind_arc_007_cropp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9644" y="548726"/>
            <a:ext cx="1604356" cy="16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38" name="Picture 2" descr="http://www.oracle.com/technetwork/developer-tools/apex/overview/menu-rowid-128-45964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615" y="1165286"/>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7536913"/>
      </p:ext>
    </p:extLst>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69"/>
          <p:cNvSpPr>
            <a:spLocks noGrp="1" noChangeArrowheads="1"/>
          </p:cNvSpPr>
          <p:nvPr>
            <p:ph type="title"/>
          </p:nvPr>
        </p:nvSpPr>
        <p:spPr/>
        <p:txBody>
          <a:bodyPr/>
          <a:lstStyle/>
          <a:p>
            <a:r>
              <a:rPr lang="en-US" dirty="0" smtClean="0"/>
              <a:t>ODP.NET</a:t>
            </a:r>
          </a:p>
        </p:txBody>
      </p:sp>
      <p:sp>
        <p:nvSpPr>
          <p:cNvPr id="59395" name="Rectangle 70"/>
          <p:cNvSpPr>
            <a:spLocks noGrp="1" noChangeArrowheads="1"/>
          </p:cNvSpPr>
          <p:nvPr>
            <p:ph idx="1"/>
          </p:nvPr>
        </p:nvSpPr>
        <p:spPr>
          <a:xfrm>
            <a:off x="1659376" y="1060176"/>
            <a:ext cx="5718886" cy="2891715"/>
          </a:xfrm>
        </p:spPr>
        <p:txBody>
          <a:bodyPr/>
          <a:lstStyle/>
          <a:p>
            <a:r>
              <a:rPr lang="en-US" b="1" dirty="0"/>
              <a:t>64-bit ODP.NET </a:t>
            </a:r>
            <a:r>
              <a:rPr lang="en-US" b="1" dirty="0" err="1"/>
              <a:t>XCopy</a:t>
            </a:r>
            <a:r>
              <a:rPr lang="en-US" b="1" dirty="0"/>
              <a:t> for Windows </a:t>
            </a:r>
            <a:r>
              <a:rPr lang="en-US" b="1" dirty="0" smtClean="0"/>
              <a:t>x64</a:t>
            </a:r>
          </a:p>
          <a:p>
            <a:pPr lvl="1"/>
            <a:r>
              <a:rPr lang="en-US" sz="1400" dirty="0"/>
              <a:t>Now available for Windows x64 systems, ODP.NET </a:t>
            </a:r>
            <a:r>
              <a:rPr lang="en-US" sz="1400" dirty="0" err="1"/>
              <a:t>XCopy</a:t>
            </a:r>
            <a:r>
              <a:rPr lang="en-US" sz="1400" dirty="0"/>
              <a:t> provides system administrators with a smaller client install size than the standard ODP.NET client, and is easier to configure. ODP.NET </a:t>
            </a:r>
            <a:r>
              <a:rPr lang="en-US" sz="1400" dirty="0" err="1"/>
              <a:t>XCopy</a:t>
            </a:r>
            <a:r>
              <a:rPr lang="en-US" sz="1400" dirty="0"/>
              <a:t> simplifies embedding ODP.NET in customized deployment packages.</a:t>
            </a:r>
          </a:p>
        </p:txBody>
      </p:sp>
      <p:pic>
        <p:nvPicPr>
          <p:cNvPr id="8" name="Picture 7" descr="ph_ind_arc_007_cropp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9644" y="548726"/>
            <a:ext cx="1604356" cy="16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descr="http://www.oracle.com/technetwork/developer-tools/apex/overview/menu-error-128-45964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251" y="1060182"/>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41986" name="Picture 2" descr="http://www.oracle.com/technetwork/developer-tools/apex/menu-dynaction-128-16681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251" y="1060182"/>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675124"/>
      </p:ext>
    </p:extLst>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69"/>
          <p:cNvSpPr>
            <a:spLocks noGrp="1" noChangeArrowheads="1"/>
          </p:cNvSpPr>
          <p:nvPr>
            <p:ph type="title"/>
          </p:nvPr>
        </p:nvSpPr>
        <p:spPr/>
        <p:txBody>
          <a:bodyPr/>
          <a:lstStyle/>
          <a:p>
            <a:r>
              <a:rPr lang="en-US" dirty="0" smtClean="0"/>
              <a:t>APEX 4.1</a:t>
            </a:r>
          </a:p>
        </p:txBody>
      </p:sp>
      <p:sp>
        <p:nvSpPr>
          <p:cNvPr id="59395" name="Rectangle 70"/>
          <p:cNvSpPr>
            <a:spLocks noGrp="1" noChangeArrowheads="1"/>
          </p:cNvSpPr>
          <p:nvPr>
            <p:ph idx="1"/>
          </p:nvPr>
        </p:nvSpPr>
        <p:spPr>
          <a:xfrm>
            <a:off x="1659376" y="1060176"/>
            <a:ext cx="5718886" cy="2891715"/>
          </a:xfrm>
        </p:spPr>
        <p:txBody>
          <a:bodyPr/>
          <a:lstStyle/>
          <a:p>
            <a:r>
              <a:rPr lang="en-US" b="1" dirty="0"/>
              <a:t>Support for Microsoft .NET Framework 4 and Visual Studio </a:t>
            </a:r>
            <a:r>
              <a:rPr lang="en-US" b="1" dirty="0" smtClean="0"/>
              <a:t>2010</a:t>
            </a:r>
          </a:p>
          <a:p>
            <a:pPr lvl="1"/>
            <a:r>
              <a:rPr lang="en-US" sz="1400" dirty="0"/>
              <a:t>ODP.NET for .NET Framework 4 supports .NET Framework 4 and the .NET Framework 4 Client Profile.  Oracle Developer Tools for Visual Studio supports MS Visual Studio 2010</a:t>
            </a:r>
            <a:r>
              <a:rPr lang="en-US" sz="1200" dirty="0"/>
              <a:t>.</a:t>
            </a:r>
          </a:p>
        </p:txBody>
      </p:sp>
      <p:pic>
        <p:nvPicPr>
          <p:cNvPr id="8" name="Picture 7" descr="ph_ind_arc_007_cropp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9644" y="548726"/>
            <a:ext cx="1604356" cy="16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descr="http://www.oracle.com/technetwork/developer-tools/apex/overview/menu-error-128-45964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251" y="1060182"/>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36866" name="Picture 2" descr="http://www.oracle.com/technetwork/developer-tools/apex/websheet-app-128-16681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261" y="1060181"/>
            <a:ext cx="15240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477390"/>
      </p:ext>
    </p:extLst>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69"/>
          <p:cNvSpPr>
            <a:spLocks noGrp="1" noChangeArrowheads="1"/>
          </p:cNvSpPr>
          <p:nvPr>
            <p:ph type="title"/>
          </p:nvPr>
        </p:nvSpPr>
        <p:spPr/>
        <p:txBody>
          <a:bodyPr/>
          <a:lstStyle/>
          <a:p>
            <a:r>
              <a:rPr lang="en-US" dirty="0" smtClean="0"/>
              <a:t>ODP.net Sessions of Note…</a:t>
            </a:r>
          </a:p>
        </p:txBody>
      </p:sp>
      <p:sp>
        <p:nvSpPr>
          <p:cNvPr id="59395" name="Rectangle 70"/>
          <p:cNvSpPr>
            <a:spLocks noGrp="1" noChangeArrowheads="1"/>
          </p:cNvSpPr>
          <p:nvPr>
            <p:ph idx="1"/>
          </p:nvPr>
        </p:nvSpPr>
        <p:spPr>
          <a:xfrm>
            <a:off x="808038" y="1164166"/>
            <a:ext cx="6731606" cy="3325358"/>
          </a:xfrm>
        </p:spPr>
        <p:txBody>
          <a:bodyPr/>
          <a:lstStyle/>
          <a:p>
            <a:r>
              <a:rPr lang="en-US" dirty="0" smtClean="0"/>
              <a:t>Entity </a:t>
            </a:r>
            <a:r>
              <a:rPr lang="en-US" dirty="0"/>
              <a:t>Framework, LINQ, and WCF Data Services for Oracle </a:t>
            </a:r>
            <a:r>
              <a:rPr lang="en-US" dirty="0" smtClean="0"/>
              <a:t>Database</a:t>
            </a:r>
          </a:p>
          <a:p>
            <a:pPr lvl="1"/>
            <a:r>
              <a:rPr lang="en-US" dirty="0">
                <a:solidFill>
                  <a:srgbClr val="FF0000"/>
                </a:solidFill>
              </a:rPr>
              <a:t>Tuesday, 03:30 PM, Marriott Marquis - Salon </a:t>
            </a:r>
            <a:r>
              <a:rPr lang="en-US" dirty="0" smtClean="0">
                <a:solidFill>
                  <a:srgbClr val="FF0000"/>
                </a:solidFill>
              </a:rPr>
              <a:t>8</a:t>
            </a:r>
          </a:p>
          <a:p>
            <a:pPr lvl="1"/>
            <a:endParaRPr lang="en-US" dirty="0" smtClean="0"/>
          </a:p>
          <a:p>
            <a:r>
              <a:rPr lang="en-US" dirty="0"/>
              <a:t>Introducing the New Thin Oracle Data Provider For .</a:t>
            </a:r>
            <a:r>
              <a:rPr lang="en-US" dirty="0" smtClean="0"/>
              <a:t>NET</a:t>
            </a:r>
          </a:p>
          <a:p>
            <a:pPr lvl="1"/>
            <a:r>
              <a:rPr lang="en-US" dirty="0">
                <a:solidFill>
                  <a:srgbClr val="FF0000"/>
                </a:solidFill>
              </a:rPr>
              <a:t>Wednesday, 05:00 PM, Marriott Marquis - Salon </a:t>
            </a:r>
            <a:r>
              <a:rPr lang="en-US" dirty="0" smtClean="0">
                <a:solidFill>
                  <a:srgbClr val="FF0000"/>
                </a:solidFill>
              </a:rPr>
              <a:t>8</a:t>
            </a:r>
          </a:p>
        </p:txBody>
      </p:sp>
      <p:pic>
        <p:nvPicPr>
          <p:cNvPr id="8" name="Picture 7" descr="ph_ind_arc_007_cropp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9644" y="548726"/>
            <a:ext cx="1604356" cy="16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9297570"/>
      </p:ext>
    </p:extLst>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30" descr="ODevelop_16x9_dividerslide_fin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5" y="-596"/>
            <a:ext cx="9146381" cy="5144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1" name="Text Box 6"/>
          <p:cNvSpPr txBox="1">
            <a:spLocks noChangeArrowheads="1"/>
          </p:cNvSpPr>
          <p:nvPr/>
        </p:nvSpPr>
        <p:spPr bwMode="auto">
          <a:xfrm>
            <a:off x="685711" y="1428756"/>
            <a:ext cx="33428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lnSpc>
                <a:spcPct val="90000"/>
              </a:lnSpc>
              <a:spcBef>
                <a:spcPct val="50000"/>
              </a:spcBef>
              <a:spcAft>
                <a:spcPct val="0"/>
              </a:spcAft>
              <a:buClr>
                <a:schemeClr val="accent1"/>
              </a:buClr>
              <a:defRPr sz="2000">
                <a:solidFill>
                  <a:schemeClr val="tx1"/>
                </a:solidFill>
                <a:latin typeface="Arial" pitchFamily="34" charset="0"/>
                <a:ea typeface="ＭＳ Ｐゴシック" pitchFamily="34" charset="-128"/>
              </a:defRPr>
            </a:lvl6pPr>
            <a:lvl7pPr marL="2971800" indent="-228600" algn="ctr" eaLnBrk="0" fontAlgn="base" hangingPunct="0">
              <a:lnSpc>
                <a:spcPct val="90000"/>
              </a:lnSpc>
              <a:spcBef>
                <a:spcPct val="50000"/>
              </a:spcBef>
              <a:spcAft>
                <a:spcPct val="0"/>
              </a:spcAft>
              <a:buClr>
                <a:schemeClr val="accent1"/>
              </a:buClr>
              <a:defRPr sz="2000">
                <a:solidFill>
                  <a:schemeClr val="tx1"/>
                </a:solidFill>
                <a:latin typeface="Arial" pitchFamily="34" charset="0"/>
                <a:ea typeface="ＭＳ Ｐゴシック" pitchFamily="34" charset="-128"/>
              </a:defRPr>
            </a:lvl7pPr>
            <a:lvl8pPr marL="3429000" indent="-228600" algn="ctr" eaLnBrk="0" fontAlgn="base" hangingPunct="0">
              <a:lnSpc>
                <a:spcPct val="90000"/>
              </a:lnSpc>
              <a:spcBef>
                <a:spcPct val="50000"/>
              </a:spcBef>
              <a:spcAft>
                <a:spcPct val="0"/>
              </a:spcAft>
              <a:buClr>
                <a:schemeClr val="accent1"/>
              </a:buClr>
              <a:defRPr sz="2000">
                <a:solidFill>
                  <a:schemeClr val="tx1"/>
                </a:solidFill>
                <a:latin typeface="Arial" pitchFamily="34" charset="0"/>
                <a:ea typeface="ＭＳ Ｐゴシック" pitchFamily="34" charset="-128"/>
              </a:defRPr>
            </a:lvl8pPr>
            <a:lvl9pPr marL="3886200" indent="-228600" algn="ctr" eaLnBrk="0" fontAlgn="base" hangingPunct="0">
              <a:lnSpc>
                <a:spcPct val="90000"/>
              </a:lnSpc>
              <a:spcBef>
                <a:spcPct val="50000"/>
              </a:spcBef>
              <a:spcAft>
                <a:spcPct val="0"/>
              </a:spcAft>
              <a:buClr>
                <a:schemeClr val="accent1"/>
              </a:buClr>
              <a:defRPr sz="2000">
                <a:solidFill>
                  <a:schemeClr val="tx1"/>
                </a:solidFill>
                <a:latin typeface="Arial" pitchFamily="34" charset="0"/>
                <a:ea typeface="ＭＳ Ｐゴシック" pitchFamily="34" charset="-128"/>
              </a:defRPr>
            </a:lvl9pPr>
          </a:lstStyle>
          <a:p>
            <a:pPr algn="l">
              <a:lnSpc>
                <a:spcPct val="100000"/>
              </a:lnSpc>
              <a:buClrTx/>
            </a:pPr>
            <a:r>
              <a:rPr lang="en-US" sz="3000" b="1" dirty="0">
                <a:solidFill>
                  <a:schemeClr val="bg1"/>
                </a:solidFill>
              </a:rPr>
              <a:t>Networking</a:t>
            </a:r>
          </a:p>
        </p:txBody>
      </p:sp>
      <p:grpSp>
        <p:nvGrpSpPr>
          <p:cNvPr id="124932" name="Group 19"/>
          <p:cNvGrpSpPr>
            <a:grpSpLocks/>
          </p:cNvGrpSpPr>
          <p:nvPr/>
        </p:nvGrpSpPr>
        <p:grpSpPr bwMode="auto">
          <a:xfrm>
            <a:off x="6" y="4629747"/>
            <a:ext cx="9140429" cy="167878"/>
            <a:chOff x="0" y="7777"/>
            <a:chExt cx="15356" cy="282"/>
          </a:xfrm>
        </p:grpSpPr>
        <p:pic>
          <p:nvPicPr>
            <p:cNvPr id="124933" name="Picture 25" descr="Red B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777"/>
              <a:ext cx="15356"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4" name="Picture 20" descr="Oracle WHIT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37" y="7843"/>
              <a:ext cx="122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713859903"/>
      </p:ext>
    </p:extLst>
  </p:cSld>
  <p:clrMapOvr>
    <a:masterClrMapping/>
  </p:clrMapOvr>
  <p:transition>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154" name="Picture 2"/>
          <p:cNvPicPr>
            <a:picLocks noGrp="1" noChangeAspect="1" noChangeArrowheads="1"/>
          </p:cNvPicPr>
          <p:nvPr>
            <p:ph type="clipArt" sz="half" idx="1"/>
          </p:nvPr>
        </p:nvPicPr>
        <p:blipFill>
          <a:blip r:embed="rId3">
            <a:extLst>
              <a:ext uri="{28A0092B-C50C-407E-A947-70E740481C1C}">
                <a14:useLocalDpi xmlns:a14="http://schemas.microsoft.com/office/drawing/2010/main" val="0"/>
              </a:ext>
            </a:extLst>
          </a:blip>
          <a:srcRect/>
          <a:stretch>
            <a:fillRect/>
          </a:stretch>
        </p:blipFill>
        <p:spPr>
          <a:xfrm>
            <a:off x="914281" y="1200153"/>
            <a:ext cx="3592838" cy="3256359"/>
          </a:xfrm>
        </p:spPr>
      </p:pic>
      <p:sp>
        <p:nvSpPr>
          <p:cNvPr id="305155" name="Rectangle 3"/>
          <p:cNvSpPr>
            <a:spLocks noGrp="1" noChangeArrowheads="1"/>
          </p:cNvSpPr>
          <p:nvPr>
            <p:ph type="title"/>
          </p:nvPr>
        </p:nvSpPr>
        <p:spPr>
          <a:xfrm>
            <a:off x="914285" y="246461"/>
            <a:ext cx="7313653" cy="645319"/>
          </a:xfrm>
        </p:spPr>
        <p:txBody>
          <a:bodyPr/>
          <a:lstStyle/>
          <a:p>
            <a:r>
              <a:rPr lang="en-US" smtClean="0">
                <a:ea typeface="ＭＳ Ｐゴシック" pitchFamily="34" charset="-128"/>
              </a:rPr>
              <a:t>Who am I</a:t>
            </a:r>
          </a:p>
        </p:txBody>
      </p:sp>
      <p:sp>
        <p:nvSpPr>
          <p:cNvPr id="305156" name="Rectangle 4"/>
          <p:cNvSpPr>
            <a:spLocks noGrp="1" noChangeArrowheads="1"/>
          </p:cNvSpPr>
          <p:nvPr>
            <p:ph type="body" sz="half" idx="2"/>
          </p:nvPr>
        </p:nvSpPr>
        <p:spPr>
          <a:xfrm>
            <a:off x="4635698" y="1200153"/>
            <a:ext cx="3592243" cy="3256359"/>
          </a:xfrm>
        </p:spPr>
        <p:txBody>
          <a:bodyPr/>
          <a:lstStyle/>
          <a:p>
            <a:pPr>
              <a:lnSpc>
                <a:spcPct val="90000"/>
              </a:lnSpc>
            </a:pPr>
            <a:r>
              <a:rPr lang="en-US" sz="1900">
                <a:ea typeface="ＭＳ Ｐゴシック" pitchFamily="34" charset="-128"/>
              </a:rPr>
              <a:t>Been with Oracle since 1993 </a:t>
            </a:r>
          </a:p>
          <a:p>
            <a:pPr>
              <a:lnSpc>
                <a:spcPct val="90000"/>
              </a:lnSpc>
            </a:pPr>
            <a:r>
              <a:rPr lang="en-US" sz="1900">
                <a:ea typeface="ＭＳ Ｐゴシック" pitchFamily="34" charset="-128"/>
              </a:rPr>
              <a:t>User of Oracle since 1987</a:t>
            </a:r>
          </a:p>
          <a:p>
            <a:pPr>
              <a:lnSpc>
                <a:spcPct val="90000"/>
              </a:lnSpc>
            </a:pPr>
            <a:r>
              <a:rPr lang="en-US" sz="1900">
                <a:ea typeface="ＭＳ Ｐゴシック" pitchFamily="34" charset="-128"/>
              </a:rPr>
              <a:t>The “Tom” behind AskTom in Oracle Magazine</a:t>
            </a:r>
          </a:p>
          <a:p>
            <a:pPr lvl="1">
              <a:lnSpc>
                <a:spcPct val="90000"/>
              </a:lnSpc>
              <a:buFont typeface="Times CY" pitchFamily="1" charset="0"/>
              <a:buNone/>
            </a:pPr>
            <a:r>
              <a:rPr lang="en-US" sz="1700" i="1">
                <a:ea typeface="ＭＳ Ｐゴシック" pitchFamily="34" charset="-128"/>
              </a:rPr>
              <a:t>www.oracle.com/oramag</a:t>
            </a:r>
            <a:endParaRPr lang="en-US" sz="1700">
              <a:ea typeface="ＭＳ Ｐゴシック" pitchFamily="34" charset="-128"/>
            </a:endParaRPr>
          </a:p>
          <a:p>
            <a:pPr>
              <a:lnSpc>
                <a:spcPct val="90000"/>
              </a:lnSpc>
            </a:pPr>
            <a:r>
              <a:rPr lang="en-US" sz="1900">
                <a:ea typeface="ＭＳ Ｐゴシック" pitchFamily="34" charset="-128"/>
              </a:rPr>
              <a:t>Expert Oracle Database Architecture</a:t>
            </a:r>
          </a:p>
          <a:p>
            <a:pPr>
              <a:lnSpc>
                <a:spcPct val="90000"/>
              </a:lnSpc>
            </a:pPr>
            <a:r>
              <a:rPr lang="en-US" sz="1900">
                <a:ea typeface="ＭＳ Ｐゴシック" pitchFamily="34" charset="-128"/>
              </a:rPr>
              <a:t>Effective Oracle by Design</a:t>
            </a:r>
          </a:p>
          <a:p>
            <a:pPr>
              <a:lnSpc>
                <a:spcPct val="90000"/>
              </a:lnSpc>
            </a:pPr>
            <a:r>
              <a:rPr lang="en-US" sz="1900">
                <a:ea typeface="ＭＳ Ｐゴシック" pitchFamily="34" charset="-128"/>
              </a:rPr>
              <a:t>Expert One on One Oracle</a:t>
            </a:r>
          </a:p>
          <a:p>
            <a:pPr>
              <a:lnSpc>
                <a:spcPct val="90000"/>
              </a:lnSpc>
            </a:pPr>
            <a:r>
              <a:rPr lang="en-US" sz="1900">
                <a:ea typeface="ＭＳ Ｐゴシック" pitchFamily="34" charset="-128"/>
              </a:rPr>
              <a:t>Beginning Oracle</a:t>
            </a:r>
            <a:endParaRPr lang="en-US" sz="1600">
              <a:ea typeface="ＭＳ Ｐゴシック" pitchFamily="34" charset="-128"/>
            </a:endParaRPr>
          </a:p>
        </p:txBody>
      </p:sp>
      <p:pic>
        <p:nvPicPr>
          <p:cNvPr id="305157" name="Picture 5" descr="m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531" y="3314700"/>
            <a:ext cx="1127375" cy="1085850"/>
          </a:xfrm>
          <a:prstGeom prst="rect">
            <a:avLst/>
          </a:prstGeom>
          <a:noFill/>
          <a:extLst>
            <a:ext uri="{909E8E84-426E-40DD-AFC4-6F175D3DCCD1}">
              <a14:hiddenFill xmlns:a14="http://schemas.microsoft.com/office/drawing/2010/main">
                <a:solidFill>
                  <a:srgbClr val="FFFFFF"/>
                </a:solidFill>
              </a14:hiddenFill>
            </a:ext>
          </a:extLst>
        </p:spPr>
      </p:pic>
      <p:pic>
        <p:nvPicPr>
          <p:cNvPr id="305158" name="Picture 6" descr="ND01_cov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242" y="3086100"/>
            <a:ext cx="1057733" cy="1085850"/>
          </a:xfrm>
          <a:prstGeom prst="rect">
            <a:avLst/>
          </a:prstGeom>
          <a:noFill/>
          <a:extLst>
            <a:ext uri="{909E8E84-426E-40DD-AFC4-6F175D3DCCD1}">
              <a14:hiddenFill xmlns:a14="http://schemas.microsoft.com/office/drawing/2010/main">
                <a:solidFill>
                  <a:srgbClr val="FFFFFF"/>
                </a:solidFill>
              </a14:hiddenFill>
            </a:ext>
          </a:extLst>
        </p:spPr>
      </p:pic>
      <p:pic>
        <p:nvPicPr>
          <p:cNvPr id="305159" name="Picture 7" descr="jf02_cov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0944" y="3486150"/>
            <a:ext cx="1049399" cy="1020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4654807"/>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69"/>
          <p:cNvSpPr>
            <a:spLocks noGrp="1" noChangeArrowheads="1"/>
          </p:cNvSpPr>
          <p:nvPr>
            <p:ph type="title"/>
          </p:nvPr>
        </p:nvSpPr>
        <p:spPr/>
        <p:txBody>
          <a:bodyPr/>
          <a:lstStyle/>
          <a:p>
            <a:r>
              <a:rPr lang="en-US" dirty="0" smtClean="0"/>
              <a:t>Networking</a:t>
            </a:r>
          </a:p>
        </p:txBody>
      </p:sp>
      <p:sp>
        <p:nvSpPr>
          <p:cNvPr id="59395" name="Rectangle 70"/>
          <p:cNvSpPr>
            <a:spLocks noGrp="1" noChangeArrowheads="1"/>
          </p:cNvSpPr>
          <p:nvPr>
            <p:ph idx="1"/>
          </p:nvPr>
        </p:nvSpPr>
        <p:spPr>
          <a:xfrm>
            <a:off x="1659376" y="1060176"/>
            <a:ext cx="5718886" cy="2891715"/>
          </a:xfrm>
        </p:spPr>
        <p:txBody>
          <a:bodyPr/>
          <a:lstStyle/>
          <a:p>
            <a:r>
              <a:rPr lang="fr-FR" b="1" dirty="0"/>
              <a:t>Net Services - Session Data Unit (SDU</a:t>
            </a:r>
            <a:r>
              <a:rPr lang="fr-FR" b="1" dirty="0" smtClean="0"/>
              <a:t>)</a:t>
            </a:r>
          </a:p>
          <a:p>
            <a:pPr lvl="1"/>
            <a:r>
              <a:rPr lang="en-US" sz="1400" dirty="0"/>
              <a:t>Controls the size of Net Services packets</a:t>
            </a:r>
          </a:p>
          <a:p>
            <a:pPr lvl="1"/>
            <a:r>
              <a:rPr lang="en-US" sz="1400" dirty="0"/>
              <a:t>Default value = 8k in 11.2 (was 2k in prior releases) </a:t>
            </a:r>
          </a:p>
          <a:p>
            <a:pPr lvl="1"/>
            <a:r>
              <a:rPr lang="en-US" sz="1400" dirty="0"/>
              <a:t>Max is 64K in 11.2 (was 32k) </a:t>
            </a:r>
          </a:p>
          <a:p>
            <a:pPr lvl="1"/>
            <a:r>
              <a:rPr lang="en-US" sz="1400" dirty="0"/>
              <a:t>Very useful for LOB, XML and bulk data movement </a:t>
            </a:r>
          </a:p>
          <a:p>
            <a:pPr lvl="1"/>
            <a:r>
              <a:rPr lang="en-US" sz="1400" dirty="0"/>
              <a:t>Can be set in </a:t>
            </a:r>
            <a:r>
              <a:rPr lang="en-US" sz="1400" dirty="0" err="1"/>
              <a:t>sqlnet.ora</a:t>
            </a:r>
            <a:r>
              <a:rPr lang="en-US" sz="1400" dirty="0"/>
              <a:t>, </a:t>
            </a:r>
            <a:r>
              <a:rPr lang="en-US" sz="1400" dirty="0" err="1"/>
              <a:t>tnsnames.ora</a:t>
            </a:r>
            <a:r>
              <a:rPr lang="en-US" sz="1400" dirty="0"/>
              <a:t> or in URL in connect string e.g., </a:t>
            </a:r>
            <a:r>
              <a:rPr lang="en-US" sz="1400" dirty="0" err="1"/>
              <a:t>url</a:t>
            </a:r>
            <a:r>
              <a:rPr lang="en-US" sz="1400" dirty="0"/>
              <a:t>="</a:t>
            </a:r>
            <a:r>
              <a:rPr lang="en-US" sz="1400" dirty="0" err="1"/>
              <a:t>jdbc:oracle:thin</a:t>
            </a:r>
            <a:r>
              <a:rPr lang="en-US" sz="1400" dirty="0"/>
              <a:t>:@DECSRIPTION=...(SDU=16584) ...)</a:t>
            </a:r>
          </a:p>
        </p:txBody>
      </p:sp>
      <p:pic>
        <p:nvPicPr>
          <p:cNvPr id="8" name="Picture 7" descr="ph_ind_arc_007_cropp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9644" y="548726"/>
            <a:ext cx="1604356" cy="16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descr="http://www.oracle.com/technetwork/developer-tools/apex/overview/menu-error-128-45964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251" y="1060182"/>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www.oracle.com/technetwork/developer-tools/apex/menu-dynaction-128-16681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041" y="1075952"/>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8189324"/>
      </p:ext>
    </p:extLst>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69"/>
          <p:cNvSpPr>
            <a:spLocks noGrp="1" noChangeArrowheads="1"/>
          </p:cNvSpPr>
          <p:nvPr>
            <p:ph type="title"/>
          </p:nvPr>
        </p:nvSpPr>
        <p:spPr/>
        <p:txBody>
          <a:bodyPr/>
          <a:lstStyle/>
          <a:p>
            <a:r>
              <a:rPr lang="en-US" dirty="0" smtClean="0"/>
              <a:t>Networking</a:t>
            </a:r>
          </a:p>
        </p:txBody>
      </p:sp>
      <p:sp>
        <p:nvSpPr>
          <p:cNvPr id="59395" name="Rectangle 70"/>
          <p:cNvSpPr>
            <a:spLocks noGrp="1" noChangeArrowheads="1"/>
          </p:cNvSpPr>
          <p:nvPr>
            <p:ph idx="1"/>
          </p:nvPr>
        </p:nvSpPr>
        <p:spPr>
          <a:xfrm>
            <a:off x="1659376" y="1060176"/>
            <a:ext cx="5718886" cy="2891715"/>
          </a:xfrm>
        </p:spPr>
        <p:txBody>
          <a:bodyPr/>
          <a:lstStyle/>
          <a:p>
            <a:r>
              <a:rPr lang="en-US" b="1" dirty="0" smtClean="0"/>
              <a:t>Enable </a:t>
            </a:r>
            <a:r>
              <a:rPr lang="en-US" b="1" dirty="0"/>
              <a:t>SDP over </a:t>
            </a:r>
            <a:r>
              <a:rPr lang="en-US" b="1" dirty="0" err="1"/>
              <a:t>Infiniband</a:t>
            </a:r>
            <a:r>
              <a:rPr lang="en-US" b="1" dirty="0"/>
              <a:t> </a:t>
            </a:r>
            <a:endParaRPr lang="en-US" b="1" dirty="0" smtClean="0"/>
          </a:p>
          <a:p>
            <a:pPr lvl="1"/>
            <a:r>
              <a:rPr lang="en-US" sz="1400" dirty="0"/>
              <a:t>Sockets Direct Protocol, for clustering</a:t>
            </a:r>
          </a:p>
          <a:p>
            <a:pPr lvl="1"/>
            <a:r>
              <a:rPr lang="en-US" sz="1400" dirty="0"/>
              <a:t>Protocol in connect string</a:t>
            </a:r>
          </a:p>
        </p:txBody>
      </p:sp>
      <p:pic>
        <p:nvPicPr>
          <p:cNvPr id="8" name="Picture 7" descr="ph_ind_arc_007_cropp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9644" y="548726"/>
            <a:ext cx="1604356" cy="16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descr="http://www.oracle.com/technetwork/developer-tools/apex/overview/menu-error-128-45964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251" y="1060182"/>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www.oracle.com/technetwork/developer-tools/apex/menu-dynaction-128-16681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041" y="1075952"/>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680181"/>
      </p:ext>
    </p:extLst>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30" descr="ODevelop_16x9_dividerslide_fin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5" y="-596"/>
            <a:ext cx="9146381" cy="5144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1" name="Text Box 6"/>
          <p:cNvSpPr txBox="1">
            <a:spLocks noChangeArrowheads="1"/>
          </p:cNvSpPr>
          <p:nvPr/>
        </p:nvSpPr>
        <p:spPr bwMode="auto">
          <a:xfrm>
            <a:off x="685711" y="1428756"/>
            <a:ext cx="33428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lnSpc>
                <a:spcPct val="90000"/>
              </a:lnSpc>
              <a:spcBef>
                <a:spcPct val="50000"/>
              </a:spcBef>
              <a:spcAft>
                <a:spcPct val="0"/>
              </a:spcAft>
              <a:buClr>
                <a:schemeClr val="accent1"/>
              </a:buClr>
              <a:defRPr sz="2000">
                <a:solidFill>
                  <a:schemeClr val="tx1"/>
                </a:solidFill>
                <a:latin typeface="Arial" pitchFamily="34" charset="0"/>
                <a:ea typeface="ＭＳ Ｐゴシック" pitchFamily="34" charset="-128"/>
              </a:defRPr>
            </a:lvl6pPr>
            <a:lvl7pPr marL="2971800" indent="-228600" algn="ctr" eaLnBrk="0" fontAlgn="base" hangingPunct="0">
              <a:lnSpc>
                <a:spcPct val="90000"/>
              </a:lnSpc>
              <a:spcBef>
                <a:spcPct val="50000"/>
              </a:spcBef>
              <a:spcAft>
                <a:spcPct val="0"/>
              </a:spcAft>
              <a:buClr>
                <a:schemeClr val="accent1"/>
              </a:buClr>
              <a:defRPr sz="2000">
                <a:solidFill>
                  <a:schemeClr val="tx1"/>
                </a:solidFill>
                <a:latin typeface="Arial" pitchFamily="34" charset="0"/>
                <a:ea typeface="ＭＳ Ｐゴシック" pitchFamily="34" charset="-128"/>
              </a:defRPr>
            </a:lvl7pPr>
            <a:lvl8pPr marL="3429000" indent="-228600" algn="ctr" eaLnBrk="0" fontAlgn="base" hangingPunct="0">
              <a:lnSpc>
                <a:spcPct val="90000"/>
              </a:lnSpc>
              <a:spcBef>
                <a:spcPct val="50000"/>
              </a:spcBef>
              <a:spcAft>
                <a:spcPct val="0"/>
              </a:spcAft>
              <a:buClr>
                <a:schemeClr val="accent1"/>
              </a:buClr>
              <a:defRPr sz="2000">
                <a:solidFill>
                  <a:schemeClr val="tx1"/>
                </a:solidFill>
                <a:latin typeface="Arial" pitchFamily="34" charset="0"/>
                <a:ea typeface="ＭＳ Ｐゴシック" pitchFamily="34" charset="-128"/>
              </a:defRPr>
            </a:lvl8pPr>
            <a:lvl9pPr marL="3886200" indent="-228600" algn="ctr" eaLnBrk="0" fontAlgn="base" hangingPunct="0">
              <a:lnSpc>
                <a:spcPct val="90000"/>
              </a:lnSpc>
              <a:spcBef>
                <a:spcPct val="50000"/>
              </a:spcBef>
              <a:spcAft>
                <a:spcPct val="0"/>
              </a:spcAft>
              <a:buClr>
                <a:schemeClr val="accent1"/>
              </a:buClr>
              <a:defRPr sz="2000">
                <a:solidFill>
                  <a:schemeClr val="tx1"/>
                </a:solidFill>
                <a:latin typeface="Arial" pitchFamily="34" charset="0"/>
                <a:ea typeface="ＭＳ Ｐゴシック" pitchFamily="34" charset="-128"/>
              </a:defRPr>
            </a:lvl9pPr>
          </a:lstStyle>
          <a:p>
            <a:pPr algn="l">
              <a:lnSpc>
                <a:spcPct val="100000"/>
              </a:lnSpc>
              <a:buClrTx/>
            </a:pPr>
            <a:r>
              <a:rPr lang="en-US" sz="3000" b="1" dirty="0">
                <a:solidFill>
                  <a:schemeClr val="bg1"/>
                </a:solidFill>
              </a:rPr>
              <a:t>Java/PHP/others</a:t>
            </a:r>
          </a:p>
        </p:txBody>
      </p:sp>
      <p:grpSp>
        <p:nvGrpSpPr>
          <p:cNvPr id="124932" name="Group 19"/>
          <p:cNvGrpSpPr>
            <a:grpSpLocks/>
          </p:cNvGrpSpPr>
          <p:nvPr/>
        </p:nvGrpSpPr>
        <p:grpSpPr bwMode="auto">
          <a:xfrm>
            <a:off x="6" y="4629747"/>
            <a:ext cx="9140429" cy="167878"/>
            <a:chOff x="0" y="7777"/>
            <a:chExt cx="15356" cy="282"/>
          </a:xfrm>
        </p:grpSpPr>
        <p:pic>
          <p:nvPicPr>
            <p:cNvPr id="124933" name="Picture 25" descr="Red B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777"/>
              <a:ext cx="15356"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4" name="Picture 20" descr="Oracle WHIT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37" y="7843"/>
              <a:ext cx="122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358991311"/>
      </p:ext>
    </p:extLst>
  </p:cSld>
  <p:clrMapOvr>
    <a:masterClrMapping/>
  </p:clrMapOvr>
  <p:transition>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69"/>
          <p:cNvSpPr>
            <a:spLocks noGrp="1" noChangeArrowheads="1"/>
          </p:cNvSpPr>
          <p:nvPr>
            <p:ph type="title"/>
          </p:nvPr>
        </p:nvSpPr>
        <p:spPr/>
        <p:txBody>
          <a:bodyPr/>
          <a:lstStyle/>
          <a:p>
            <a:r>
              <a:rPr lang="en-US" dirty="0" smtClean="0"/>
              <a:t>Oracle Drivers</a:t>
            </a:r>
          </a:p>
        </p:txBody>
      </p:sp>
      <p:sp>
        <p:nvSpPr>
          <p:cNvPr id="59395" name="Rectangle 70"/>
          <p:cNvSpPr>
            <a:spLocks noGrp="1" noChangeArrowheads="1"/>
          </p:cNvSpPr>
          <p:nvPr>
            <p:ph idx="1"/>
          </p:nvPr>
        </p:nvSpPr>
        <p:spPr>
          <a:xfrm>
            <a:off x="1659376" y="1060176"/>
            <a:ext cx="5718886" cy="2891715"/>
          </a:xfrm>
        </p:spPr>
        <p:txBody>
          <a:bodyPr/>
          <a:lstStyle/>
          <a:p>
            <a:r>
              <a:rPr lang="en-US" b="1" dirty="0"/>
              <a:t>Most Oracle drivers </a:t>
            </a:r>
            <a:r>
              <a:rPr lang="en-US" b="1" dirty="0" smtClean="0"/>
              <a:t>support Edition Based Redefinition</a:t>
            </a:r>
          </a:p>
          <a:p>
            <a:pPr lvl="1"/>
            <a:r>
              <a:rPr lang="en-US" dirty="0" smtClean="0"/>
              <a:t>JDBC</a:t>
            </a:r>
          </a:p>
          <a:p>
            <a:pPr lvl="1"/>
            <a:r>
              <a:rPr lang="en-US" dirty="0" smtClean="0"/>
              <a:t>OCI</a:t>
            </a:r>
          </a:p>
          <a:p>
            <a:pPr lvl="1"/>
            <a:r>
              <a:rPr lang="en-US" dirty="0" smtClean="0"/>
              <a:t>OCCI</a:t>
            </a:r>
          </a:p>
          <a:p>
            <a:pPr lvl="1"/>
            <a:r>
              <a:rPr lang="en-US" dirty="0" smtClean="0"/>
              <a:t>PHP-OCI8</a:t>
            </a:r>
          </a:p>
          <a:p>
            <a:pPr lvl="1"/>
            <a:r>
              <a:rPr lang="en-US" dirty="0" err="1" smtClean="0"/>
              <a:t>ODP.Net</a:t>
            </a:r>
            <a:r>
              <a:rPr lang="en-US" dirty="0" smtClean="0"/>
              <a:t>,</a:t>
            </a:r>
          </a:p>
        </p:txBody>
      </p:sp>
      <p:pic>
        <p:nvPicPr>
          <p:cNvPr id="8" name="Picture 7" descr="ph_ind_arc_007_cropp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9644" y="548726"/>
            <a:ext cx="1604356" cy="16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38" name="Picture 2" descr="http://www.oracle.com/technetwork/developer-tools/apex/overview/menu-rowid-128-45964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615" y="1165286"/>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760607"/>
      </p:ext>
    </p:extLst>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69"/>
          <p:cNvSpPr>
            <a:spLocks noGrp="1" noChangeArrowheads="1"/>
          </p:cNvSpPr>
          <p:nvPr>
            <p:ph type="title"/>
          </p:nvPr>
        </p:nvSpPr>
        <p:spPr/>
        <p:txBody>
          <a:bodyPr/>
          <a:lstStyle/>
          <a:p>
            <a:r>
              <a:rPr lang="en-US" dirty="0" smtClean="0"/>
              <a:t>Oracle Drivers</a:t>
            </a:r>
          </a:p>
        </p:txBody>
      </p:sp>
      <p:sp>
        <p:nvSpPr>
          <p:cNvPr id="59395" name="Rectangle 70"/>
          <p:cNvSpPr>
            <a:spLocks noGrp="1" noChangeArrowheads="1"/>
          </p:cNvSpPr>
          <p:nvPr>
            <p:ph idx="1"/>
          </p:nvPr>
        </p:nvSpPr>
        <p:spPr>
          <a:xfrm>
            <a:off x="1659376" y="1060176"/>
            <a:ext cx="5718886" cy="2891715"/>
          </a:xfrm>
        </p:spPr>
        <p:txBody>
          <a:bodyPr/>
          <a:lstStyle/>
          <a:p>
            <a:r>
              <a:rPr lang="en-US" b="1" dirty="0"/>
              <a:t>Most Oracle drivers </a:t>
            </a:r>
            <a:r>
              <a:rPr lang="en-US" b="1" dirty="0" smtClean="0"/>
              <a:t>support </a:t>
            </a:r>
            <a:r>
              <a:rPr lang="en-US" b="1" dirty="0"/>
              <a:t>for LOB </a:t>
            </a:r>
            <a:r>
              <a:rPr lang="en-US" b="1" dirty="0" smtClean="0"/>
              <a:t>Prefetching</a:t>
            </a:r>
          </a:p>
          <a:p>
            <a:pPr lvl="1"/>
            <a:r>
              <a:rPr lang="en-US" dirty="0" smtClean="0"/>
              <a:t>Parse</a:t>
            </a:r>
            <a:endParaRPr lang="en-US" sz="1400" dirty="0"/>
          </a:p>
          <a:p>
            <a:pPr lvl="1"/>
            <a:r>
              <a:rPr lang="en-US" dirty="0" smtClean="0"/>
              <a:t>Get LOB locator</a:t>
            </a:r>
          </a:p>
          <a:p>
            <a:pPr lvl="1"/>
            <a:r>
              <a:rPr lang="en-US" dirty="0" smtClean="0"/>
              <a:t>Get first chunk of data</a:t>
            </a:r>
          </a:p>
          <a:p>
            <a:pPr lvl="1"/>
            <a:r>
              <a:rPr lang="en-US" dirty="0" smtClean="0"/>
              <a:t>One round trip…</a:t>
            </a:r>
            <a:endParaRPr lang="en-US" sz="3200" dirty="0"/>
          </a:p>
        </p:txBody>
      </p:sp>
      <p:pic>
        <p:nvPicPr>
          <p:cNvPr id="8" name="Picture 7" descr="ph_ind_arc_007_cropp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9644" y="548726"/>
            <a:ext cx="1604356" cy="16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4" name="Picture 2" descr="http://www.oracle.com/technetwork/developer-tools/apex/overview/menu-data-load-128-45963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699" y="1133750"/>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www.oracle.com/technetwork/developer-tools/apex/menu-dynaction-128-16681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699" y="1133750"/>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1437927"/>
      </p:ext>
    </p:extLst>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69"/>
          <p:cNvSpPr>
            <a:spLocks noGrp="1" noChangeArrowheads="1"/>
          </p:cNvSpPr>
          <p:nvPr>
            <p:ph type="title"/>
          </p:nvPr>
        </p:nvSpPr>
        <p:spPr/>
        <p:txBody>
          <a:bodyPr/>
          <a:lstStyle/>
          <a:p>
            <a:r>
              <a:rPr lang="en-US" dirty="0" smtClean="0"/>
              <a:t>Java</a:t>
            </a:r>
          </a:p>
        </p:txBody>
      </p:sp>
      <p:sp>
        <p:nvSpPr>
          <p:cNvPr id="59395" name="Rectangle 70"/>
          <p:cNvSpPr>
            <a:spLocks noGrp="1" noChangeArrowheads="1"/>
          </p:cNvSpPr>
          <p:nvPr>
            <p:ph idx="1"/>
          </p:nvPr>
        </p:nvSpPr>
        <p:spPr>
          <a:xfrm>
            <a:off x="1659376" y="1060176"/>
            <a:ext cx="5718886" cy="2891715"/>
          </a:xfrm>
        </p:spPr>
        <p:txBody>
          <a:bodyPr/>
          <a:lstStyle/>
          <a:p>
            <a:r>
              <a:rPr lang="en-US" b="1" dirty="0"/>
              <a:t>UCP - Web-session affinity to a RAC instance</a:t>
            </a:r>
          </a:p>
          <a:p>
            <a:pPr lvl="1"/>
            <a:r>
              <a:rPr lang="en-US" b="1" dirty="0" smtClean="0"/>
              <a:t>For </a:t>
            </a:r>
            <a:r>
              <a:rPr lang="en-US" b="1" dirty="0"/>
              <a:t>applications </a:t>
            </a:r>
            <a:r>
              <a:rPr lang="en-US" b="1" dirty="0" smtClean="0"/>
              <a:t>with </a:t>
            </a:r>
            <a:r>
              <a:rPr lang="en-US" b="1" dirty="0"/>
              <a:t>repeated operations on same client records (online shopping, online banking, self-service HR, </a:t>
            </a:r>
            <a:r>
              <a:rPr lang="en-US" b="1" dirty="0" err="1"/>
              <a:t>etc</a:t>
            </a:r>
            <a:r>
              <a:rPr lang="en-US" b="1" dirty="0"/>
              <a:t>)</a:t>
            </a:r>
          </a:p>
        </p:txBody>
      </p:sp>
      <p:pic>
        <p:nvPicPr>
          <p:cNvPr id="8" name="Picture 7" descr="ph_ind_arc_007_cropp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9644" y="548726"/>
            <a:ext cx="1604356" cy="16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descr="http://www.oracle.com/technetwork/developer-tools/apex/overview/menu-error-128-45964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251" y="1060182"/>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37890" name="Picture 2" descr="http://www.oracle.com/technetwork/developer-tools/apex/overview/menu-calendar-128-45964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225" y="1060124"/>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www.oracle.com/technetwork/developer-tools/apex/overview/menu-tabform-128-45964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251" y="1070692"/>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096009"/>
      </p:ext>
    </p:extLst>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69"/>
          <p:cNvSpPr>
            <a:spLocks noGrp="1" noChangeArrowheads="1"/>
          </p:cNvSpPr>
          <p:nvPr>
            <p:ph type="title"/>
          </p:nvPr>
        </p:nvSpPr>
        <p:spPr/>
        <p:txBody>
          <a:bodyPr/>
          <a:lstStyle/>
          <a:p>
            <a:r>
              <a:rPr lang="en-US" dirty="0" smtClean="0"/>
              <a:t>Java</a:t>
            </a:r>
          </a:p>
        </p:txBody>
      </p:sp>
      <p:sp>
        <p:nvSpPr>
          <p:cNvPr id="59395" name="Rectangle 70"/>
          <p:cNvSpPr>
            <a:spLocks noGrp="1" noChangeArrowheads="1"/>
          </p:cNvSpPr>
          <p:nvPr>
            <p:ph idx="1"/>
          </p:nvPr>
        </p:nvSpPr>
        <p:spPr>
          <a:xfrm>
            <a:off x="1659376" y="1060176"/>
            <a:ext cx="5718886" cy="2891715"/>
          </a:xfrm>
        </p:spPr>
        <p:txBody>
          <a:bodyPr/>
          <a:lstStyle/>
          <a:p>
            <a:r>
              <a:rPr lang="en-US" b="1" dirty="0"/>
              <a:t>UCP -  Transaction affinity to a RAC instance</a:t>
            </a:r>
          </a:p>
          <a:p>
            <a:pPr lvl="1"/>
            <a:r>
              <a:rPr lang="en-US" b="1" dirty="0" smtClean="0"/>
              <a:t>Automatically </a:t>
            </a:r>
            <a:r>
              <a:rPr lang="en-US" b="1" dirty="0"/>
              <a:t>localize a global transaction to a single instance</a:t>
            </a:r>
          </a:p>
        </p:txBody>
      </p:sp>
      <p:pic>
        <p:nvPicPr>
          <p:cNvPr id="8" name="Picture 7" descr="ph_ind_arc_007_cropp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9644" y="548726"/>
            <a:ext cx="1604356" cy="16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descr="http://www.oracle.com/technetwork/developer-tools/apex/overview/menu-error-128-45964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251" y="1060182"/>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36866" name="Picture 2" descr="http://www.oracle.com/technetwork/developer-tools/apex/websheet-app-128-16681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261" y="1060181"/>
            <a:ext cx="15240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5254085"/>
      </p:ext>
    </p:extLst>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69"/>
          <p:cNvSpPr>
            <a:spLocks noGrp="1" noChangeArrowheads="1"/>
          </p:cNvSpPr>
          <p:nvPr>
            <p:ph type="title"/>
          </p:nvPr>
        </p:nvSpPr>
        <p:spPr/>
        <p:txBody>
          <a:bodyPr/>
          <a:lstStyle/>
          <a:p>
            <a:r>
              <a:rPr lang="en-US" dirty="0" smtClean="0"/>
              <a:t>Java</a:t>
            </a:r>
          </a:p>
        </p:txBody>
      </p:sp>
      <p:sp>
        <p:nvSpPr>
          <p:cNvPr id="59395" name="Rectangle 70"/>
          <p:cNvSpPr>
            <a:spLocks noGrp="1" noChangeArrowheads="1"/>
          </p:cNvSpPr>
          <p:nvPr>
            <p:ph idx="1"/>
          </p:nvPr>
        </p:nvSpPr>
        <p:spPr>
          <a:xfrm>
            <a:off x="1659376" y="1060176"/>
            <a:ext cx="5718886" cy="2891715"/>
          </a:xfrm>
        </p:spPr>
        <p:txBody>
          <a:bodyPr/>
          <a:lstStyle/>
          <a:p>
            <a:r>
              <a:rPr lang="en-US" b="1" dirty="0" smtClean="0"/>
              <a:t>Java in the database</a:t>
            </a:r>
          </a:p>
          <a:p>
            <a:pPr lvl="1"/>
            <a:r>
              <a:rPr lang="en-US" b="1" dirty="0" smtClean="0"/>
              <a:t>Transparent JIT compilation</a:t>
            </a:r>
          </a:p>
          <a:p>
            <a:pPr lvl="1"/>
            <a:r>
              <a:rPr lang="en-US" b="1" dirty="0" smtClean="0"/>
              <a:t>JMX to allow monitoring of Java VM using standard JMX-enabled tools (</a:t>
            </a:r>
            <a:r>
              <a:rPr lang="en-US" b="1" dirty="0" err="1" smtClean="0"/>
              <a:t>Jconsole</a:t>
            </a:r>
            <a:r>
              <a:rPr lang="en-US" b="1" dirty="0" smtClean="0"/>
              <a:t> for example)</a:t>
            </a:r>
            <a:endParaRPr lang="en-US" sz="1400" dirty="0"/>
          </a:p>
        </p:txBody>
      </p:sp>
      <p:pic>
        <p:nvPicPr>
          <p:cNvPr id="8" name="Picture 7" descr="ph_ind_arc_007_cropp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9644" y="548726"/>
            <a:ext cx="1604356" cy="16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descr="http://www.oracle.com/technetwork/developer-tools/apex/overview/menu-error-128-45964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251" y="1060182"/>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35842" name="Picture 2" descr="http://www.oracle.com/technetwork/developer-tools/apex/overview/menu-tabform-128-45964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251" y="1070692"/>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097996"/>
      </p:ext>
    </p:extLst>
  </p:cSld>
  <p:clrMapOvr>
    <a:masterClrMapping/>
  </p:clrMapOvr>
  <p:transition spd="slow"/>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69"/>
          <p:cNvSpPr>
            <a:spLocks noGrp="1" noChangeArrowheads="1"/>
          </p:cNvSpPr>
          <p:nvPr>
            <p:ph type="title"/>
          </p:nvPr>
        </p:nvSpPr>
        <p:spPr/>
        <p:txBody>
          <a:bodyPr/>
          <a:lstStyle/>
          <a:p>
            <a:r>
              <a:rPr lang="en-US" dirty="0" smtClean="0"/>
              <a:t>Scalability</a:t>
            </a:r>
          </a:p>
        </p:txBody>
      </p:sp>
      <p:sp>
        <p:nvSpPr>
          <p:cNvPr id="59395" name="Rectangle 70"/>
          <p:cNvSpPr>
            <a:spLocks noGrp="1" noChangeArrowheads="1"/>
          </p:cNvSpPr>
          <p:nvPr>
            <p:ph idx="1"/>
          </p:nvPr>
        </p:nvSpPr>
        <p:spPr>
          <a:xfrm>
            <a:off x="1659376" y="1060176"/>
            <a:ext cx="5718886" cy="2891715"/>
          </a:xfrm>
        </p:spPr>
        <p:txBody>
          <a:bodyPr/>
          <a:lstStyle/>
          <a:p>
            <a:r>
              <a:rPr lang="en-US" b="1" dirty="0" smtClean="0"/>
              <a:t>Database Resident Connection Pooling</a:t>
            </a:r>
          </a:p>
          <a:p>
            <a:pPr lvl="1"/>
            <a:r>
              <a:rPr lang="en-US" b="1" dirty="0" smtClean="0"/>
              <a:t>C</a:t>
            </a:r>
          </a:p>
          <a:p>
            <a:pPr lvl="1"/>
            <a:r>
              <a:rPr lang="en-US" b="1" dirty="0" smtClean="0"/>
              <a:t>C++</a:t>
            </a:r>
          </a:p>
          <a:p>
            <a:pPr lvl="1"/>
            <a:r>
              <a:rPr lang="en-US" b="1" dirty="0" smtClean="0"/>
              <a:t>PHP</a:t>
            </a:r>
          </a:p>
          <a:p>
            <a:pPr lvl="1"/>
            <a:r>
              <a:rPr lang="en-US" b="1" dirty="0" smtClean="0"/>
              <a:t>Python</a:t>
            </a:r>
          </a:p>
          <a:p>
            <a:pPr lvl="1"/>
            <a:r>
              <a:rPr lang="en-US" b="1" dirty="0" smtClean="0"/>
              <a:t>Perl</a:t>
            </a:r>
          </a:p>
          <a:p>
            <a:pPr lvl="1"/>
            <a:endParaRPr lang="en-US" b="1" dirty="0" smtClean="0"/>
          </a:p>
          <a:p>
            <a:r>
              <a:rPr lang="en-US" b="1" dirty="0"/>
              <a:t>Client-side Result cache </a:t>
            </a:r>
            <a:endParaRPr lang="en-US" b="1" dirty="0" smtClean="0"/>
          </a:p>
        </p:txBody>
      </p:sp>
      <p:pic>
        <p:nvPicPr>
          <p:cNvPr id="8" name="Picture 7" descr="ph_ind_arc_007_cropp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9644" y="548726"/>
            <a:ext cx="1604356" cy="16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descr="http://www.oracle.com/technetwork/developer-tools/apex/overview/menu-error-128-45964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251" y="1060182"/>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34818" name="Picture 2" descr="http://www.oracle.com/technetwork/developer-tools/apex/menu-plugin-128-16682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681" y="1060182"/>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www.oracle.com/technetwork/developer-tools/apex/menu-dynaction-128-166819.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251" y="1060181"/>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400950"/>
      </p:ext>
    </p:extLst>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6" name="Picture 27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8563" y="2140744"/>
            <a:ext cx="1262062" cy="945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54640" name="AutoShape 16"/>
          <p:cNvSpPr>
            <a:spLocks noChangeArrowheads="1"/>
          </p:cNvSpPr>
          <p:nvPr/>
        </p:nvSpPr>
        <p:spPr bwMode="auto">
          <a:xfrm>
            <a:off x="3106078" y="2038787"/>
            <a:ext cx="2340642" cy="1192642"/>
          </a:xfrm>
          <a:prstGeom prst="roundRect">
            <a:avLst>
              <a:gd name="adj" fmla="val 1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995" tIns="45998" rIns="91995" bIns="45998" anchor="ctr">
            <a:spAutoFit/>
          </a:bodyPr>
          <a:lstStyle/>
          <a:p>
            <a:pPr algn="ctr">
              <a:lnSpc>
                <a:spcPct val="90000"/>
              </a:lnSpc>
              <a:spcBef>
                <a:spcPct val="50000"/>
              </a:spcBef>
              <a:buClr>
                <a:srgbClr val="FD0000"/>
              </a:buClr>
            </a:pPr>
            <a:endParaRPr lang="en-US" sz="2000" b="1">
              <a:solidFill>
                <a:srgbClr val="000000"/>
              </a:solidFill>
              <a:latin typeface="Arial" charset="0"/>
              <a:ea typeface="+mn-ea"/>
              <a:cs typeface="+mn-cs"/>
            </a:endParaRPr>
          </a:p>
        </p:txBody>
      </p:sp>
      <p:grpSp>
        <p:nvGrpSpPr>
          <p:cNvPr id="154644" name="Group 20"/>
          <p:cNvGrpSpPr>
            <a:grpSpLocks/>
          </p:cNvGrpSpPr>
          <p:nvPr/>
        </p:nvGrpSpPr>
        <p:grpSpPr bwMode="auto">
          <a:xfrm>
            <a:off x="157175" y="703663"/>
            <a:ext cx="854077" cy="520305"/>
            <a:chOff x="3730" y="955"/>
            <a:chExt cx="538" cy="437"/>
          </a:xfrm>
        </p:grpSpPr>
        <p:sp>
          <p:nvSpPr>
            <p:cNvPr id="154645" name="Oval 21"/>
            <p:cNvSpPr>
              <a:spLocks noChangeArrowheads="1"/>
            </p:cNvSpPr>
            <p:nvPr/>
          </p:nvSpPr>
          <p:spPr bwMode="auto">
            <a:xfrm>
              <a:off x="3737" y="955"/>
              <a:ext cx="515" cy="43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algn="ctr">
                <a:lnSpc>
                  <a:spcPct val="90000"/>
                </a:lnSpc>
                <a:spcBef>
                  <a:spcPct val="50000"/>
                </a:spcBef>
                <a:buClr>
                  <a:srgbClr val="FD0000"/>
                </a:buClr>
              </a:pPr>
              <a:endParaRPr lang="en-US" sz="2000" b="1">
                <a:solidFill>
                  <a:srgbClr val="000000"/>
                </a:solidFill>
                <a:latin typeface="Arial" charset="0"/>
                <a:ea typeface="+mn-ea"/>
                <a:cs typeface="+mn-cs"/>
              </a:endParaRPr>
            </a:p>
          </p:txBody>
        </p:sp>
        <p:sp>
          <p:nvSpPr>
            <p:cNvPr id="154646" name="Text Box 22"/>
            <p:cNvSpPr txBox="1">
              <a:spLocks noChangeArrowheads="1"/>
            </p:cNvSpPr>
            <p:nvPr/>
          </p:nvSpPr>
          <p:spPr bwMode="auto">
            <a:xfrm>
              <a:off x="3730" y="1063"/>
              <a:ext cx="538" cy="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lnSpc>
                  <a:spcPct val="90000"/>
                </a:lnSpc>
                <a:spcBef>
                  <a:spcPct val="50000"/>
                </a:spcBef>
                <a:buClr>
                  <a:srgbClr val="FD0000"/>
                </a:buClr>
              </a:pPr>
              <a:r>
                <a:rPr lang="en-US" sz="2000" b="1">
                  <a:solidFill>
                    <a:srgbClr val="000000"/>
                  </a:solidFill>
                  <a:latin typeface="Arial" charset="0"/>
                  <a:ea typeface="+mn-ea"/>
                  <a:cs typeface="+mn-cs"/>
                </a:rPr>
                <a:t>client</a:t>
              </a:r>
            </a:p>
          </p:txBody>
        </p:sp>
      </p:grpSp>
      <p:grpSp>
        <p:nvGrpSpPr>
          <p:cNvPr id="2" name="Group 1"/>
          <p:cNvGrpSpPr/>
          <p:nvPr/>
        </p:nvGrpSpPr>
        <p:grpSpPr>
          <a:xfrm>
            <a:off x="1001721" y="970365"/>
            <a:ext cx="5813425" cy="1245397"/>
            <a:chOff x="1001713" y="1293813"/>
            <a:chExt cx="5813425" cy="1660527"/>
          </a:xfrm>
        </p:grpSpPr>
        <p:grpSp>
          <p:nvGrpSpPr>
            <p:cNvPr id="154630" name="Group 6"/>
            <p:cNvGrpSpPr>
              <a:grpSpLocks/>
            </p:cNvGrpSpPr>
            <p:nvPr/>
          </p:nvGrpSpPr>
          <p:grpSpPr bwMode="auto">
            <a:xfrm>
              <a:off x="5997575" y="2260602"/>
              <a:ext cx="817563" cy="693738"/>
              <a:chOff x="3737" y="955"/>
              <a:chExt cx="515" cy="437"/>
            </a:xfrm>
          </p:grpSpPr>
          <p:sp>
            <p:nvSpPr>
              <p:cNvPr id="154631" name="Oval 7"/>
              <p:cNvSpPr>
                <a:spLocks noChangeArrowheads="1"/>
              </p:cNvSpPr>
              <p:nvPr/>
            </p:nvSpPr>
            <p:spPr bwMode="auto">
              <a:xfrm>
                <a:off x="3737" y="955"/>
                <a:ext cx="515" cy="43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algn="ctr">
                  <a:lnSpc>
                    <a:spcPct val="90000"/>
                  </a:lnSpc>
                  <a:spcBef>
                    <a:spcPct val="50000"/>
                  </a:spcBef>
                  <a:buClr>
                    <a:srgbClr val="FD0000"/>
                  </a:buClr>
                </a:pPr>
                <a:endParaRPr lang="en-US" sz="2000" b="1">
                  <a:solidFill>
                    <a:srgbClr val="000000"/>
                  </a:solidFill>
                  <a:latin typeface="Arial" charset="0"/>
                  <a:ea typeface="+mn-ea"/>
                  <a:cs typeface="+mn-cs"/>
                </a:endParaRPr>
              </a:p>
            </p:txBody>
          </p:sp>
          <p:sp>
            <p:nvSpPr>
              <p:cNvPr id="154632" name="Text Box 8"/>
              <p:cNvSpPr txBox="1">
                <a:spLocks noChangeArrowheads="1"/>
              </p:cNvSpPr>
              <p:nvPr/>
            </p:nvSpPr>
            <p:spPr bwMode="auto">
              <a:xfrm>
                <a:off x="3851" y="1063"/>
                <a:ext cx="306" cy="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lnSpc>
                    <a:spcPct val="90000"/>
                  </a:lnSpc>
                  <a:spcBef>
                    <a:spcPct val="50000"/>
                  </a:spcBef>
                  <a:buClr>
                    <a:srgbClr val="FD0000"/>
                  </a:buClr>
                </a:pPr>
                <a:r>
                  <a:rPr lang="en-US" sz="2000" b="1">
                    <a:solidFill>
                      <a:srgbClr val="000000"/>
                    </a:solidFill>
                    <a:latin typeface="Arial" charset="0"/>
                    <a:ea typeface="+mn-ea"/>
                    <a:cs typeface="+mn-cs"/>
                  </a:rPr>
                  <a:t>ds</a:t>
                </a:r>
              </a:p>
            </p:txBody>
          </p:sp>
        </p:grpSp>
        <p:grpSp>
          <p:nvGrpSpPr>
            <p:cNvPr id="154677" name="Group 53"/>
            <p:cNvGrpSpPr>
              <a:grpSpLocks/>
            </p:cNvGrpSpPr>
            <p:nvPr/>
          </p:nvGrpSpPr>
          <p:grpSpPr bwMode="auto">
            <a:xfrm>
              <a:off x="1001713" y="1293813"/>
              <a:ext cx="5059362" cy="1031875"/>
              <a:chOff x="631" y="815"/>
              <a:chExt cx="3187" cy="650"/>
            </a:xfrm>
          </p:grpSpPr>
          <p:sp>
            <p:nvSpPr>
              <p:cNvPr id="154654" name="Line 30"/>
              <p:cNvSpPr>
                <a:spLocks noChangeShapeType="1"/>
              </p:cNvSpPr>
              <p:nvPr/>
            </p:nvSpPr>
            <p:spPr bwMode="auto">
              <a:xfrm>
                <a:off x="631" y="815"/>
                <a:ext cx="3187" cy="6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algn="ctr">
                  <a:lnSpc>
                    <a:spcPct val="90000"/>
                  </a:lnSpc>
                  <a:spcBef>
                    <a:spcPct val="50000"/>
                  </a:spcBef>
                  <a:buClr>
                    <a:srgbClr val="FD0000"/>
                  </a:buClr>
                </a:pPr>
                <a:endParaRPr lang="en-US" sz="2000" b="1">
                  <a:solidFill>
                    <a:srgbClr val="000000"/>
                  </a:solidFill>
                  <a:latin typeface="Arial" charset="0"/>
                  <a:ea typeface="+mn-ea"/>
                  <a:cs typeface="+mn-cs"/>
                </a:endParaRPr>
              </a:p>
            </p:txBody>
          </p:sp>
          <p:sp>
            <p:nvSpPr>
              <p:cNvPr id="154655" name="Text Box 31"/>
              <p:cNvSpPr txBox="1">
                <a:spLocks noChangeArrowheads="1"/>
              </p:cNvSpPr>
              <p:nvPr/>
            </p:nvSpPr>
            <p:spPr bwMode="auto">
              <a:xfrm>
                <a:off x="2164" y="898"/>
                <a:ext cx="207" cy="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lnSpc>
                    <a:spcPct val="90000"/>
                  </a:lnSpc>
                  <a:spcBef>
                    <a:spcPct val="50000"/>
                  </a:spcBef>
                  <a:buClr>
                    <a:srgbClr val="FD0000"/>
                  </a:buClr>
                </a:pPr>
                <a:r>
                  <a:rPr lang="en-US" sz="2000" b="1" dirty="0">
                    <a:solidFill>
                      <a:srgbClr val="000000"/>
                    </a:solidFill>
                    <a:latin typeface="Arial" charset="0"/>
                    <a:ea typeface="+mn-ea"/>
                    <a:cs typeface="+mn-cs"/>
                  </a:rPr>
                  <a:t>1</a:t>
                </a:r>
              </a:p>
            </p:txBody>
          </p:sp>
        </p:grpSp>
      </p:grpSp>
      <p:grpSp>
        <p:nvGrpSpPr>
          <p:cNvPr id="154678" name="Group 54"/>
          <p:cNvGrpSpPr>
            <a:grpSpLocks/>
          </p:cNvGrpSpPr>
          <p:nvPr/>
        </p:nvGrpSpPr>
        <p:grpSpPr bwMode="auto">
          <a:xfrm>
            <a:off x="5446720" y="1907390"/>
            <a:ext cx="2257425" cy="765573"/>
            <a:chOff x="3431" y="1602"/>
            <a:chExt cx="1422" cy="643"/>
          </a:xfrm>
        </p:grpSpPr>
        <p:sp>
          <p:nvSpPr>
            <p:cNvPr id="154663" name="Line 39"/>
            <p:cNvSpPr>
              <a:spLocks noChangeShapeType="1"/>
            </p:cNvSpPr>
            <p:nvPr/>
          </p:nvSpPr>
          <p:spPr bwMode="auto">
            <a:xfrm>
              <a:off x="4308" y="1605"/>
              <a:ext cx="545" cy="386"/>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algn="ctr">
                <a:lnSpc>
                  <a:spcPct val="90000"/>
                </a:lnSpc>
                <a:spcBef>
                  <a:spcPct val="50000"/>
                </a:spcBef>
                <a:buClr>
                  <a:srgbClr val="FD0000"/>
                </a:buClr>
              </a:pPr>
              <a:endParaRPr lang="en-US" sz="2000" b="1">
                <a:solidFill>
                  <a:srgbClr val="000000"/>
                </a:solidFill>
                <a:latin typeface="Arial" charset="0"/>
                <a:ea typeface="+mn-ea"/>
                <a:cs typeface="+mn-cs"/>
              </a:endParaRPr>
            </a:p>
          </p:txBody>
        </p:sp>
        <p:sp>
          <p:nvSpPr>
            <p:cNvPr id="154664" name="Line 40"/>
            <p:cNvSpPr>
              <a:spLocks noChangeShapeType="1"/>
            </p:cNvSpPr>
            <p:nvPr/>
          </p:nvSpPr>
          <p:spPr bwMode="auto">
            <a:xfrm flipH="1">
              <a:off x="3431" y="1851"/>
              <a:ext cx="423" cy="202"/>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algn="ctr">
                <a:lnSpc>
                  <a:spcPct val="90000"/>
                </a:lnSpc>
                <a:spcBef>
                  <a:spcPct val="50000"/>
                </a:spcBef>
                <a:buClr>
                  <a:srgbClr val="FD0000"/>
                </a:buClr>
              </a:pPr>
              <a:endParaRPr lang="en-US" sz="2000" b="1">
                <a:solidFill>
                  <a:srgbClr val="000000"/>
                </a:solidFill>
                <a:latin typeface="Arial" charset="0"/>
                <a:ea typeface="+mn-ea"/>
                <a:cs typeface="+mn-cs"/>
              </a:endParaRPr>
            </a:p>
          </p:txBody>
        </p:sp>
        <p:sp>
          <p:nvSpPr>
            <p:cNvPr id="154665" name="Text Box 41"/>
            <p:cNvSpPr txBox="1">
              <a:spLocks noChangeArrowheads="1"/>
            </p:cNvSpPr>
            <p:nvPr/>
          </p:nvSpPr>
          <p:spPr bwMode="auto">
            <a:xfrm>
              <a:off x="4530" y="1602"/>
              <a:ext cx="207" cy="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lnSpc>
                  <a:spcPct val="90000"/>
                </a:lnSpc>
                <a:spcBef>
                  <a:spcPct val="50000"/>
                </a:spcBef>
                <a:buClr>
                  <a:srgbClr val="FD0000"/>
                </a:buClr>
              </a:pPr>
              <a:r>
                <a:rPr lang="en-US" sz="2000" b="1">
                  <a:solidFill>
                    <a:srgbClr val="000000"/>
                  </a:solidFill>
                  <a:latin typeface="Arial" charset="0"/>
                  <a:ea typeface="+mn-ea"/>
                  <a:cs typeface="+mn-cs"/>
                </a:rPr>
                <a:t>2</a:t>
              </a:r>
            </a:p>
          </p:txBody>
        </p:sp>
        <p:sp>
          <p:nvSpPr>
            <p:cNvPr id="154666" name="Text Box 42"/>
            <p:cNvSpPr txBox="1">
              <a:spLocks noChangeArrowheads="1"/>
            </p:cNvSpPr>
            <p:nvPr/>
          </p:nvSpPr>
          <p:spPr bwMode="auto">
            <a:xfrm>
              <a:off x="3562" y="1934"/>
              <a:ext cx="207" cy="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lnSpc>
                  <a:spcPct val="90000"/>
                </a:lnSpc>
                <a:spcBef>
                  <a:spcPct val="50000"/>
                </a:spcBef>
                <a:buClr>
                  <a:srgbClr val="FD0000"/>
                </a:buClr>
              </a:pPr>
              <a:r>
                <a:rPr lang="en-US" sz="2000" b="1" dirty="0">
                  <a:solidFill>
                    <a:srgbClr val="000000"/>
                  </a:solidFill>
                  <a:latin typeface="Arial" charset="0"/>
                  <a:ea typeface="+mn-ea"/>
                  <a:cs typeface="+mn-cs"/>
                </a:rPr>
                <a:t>2</a:t>
              </a:r>
            </a:p>
          </p:txBody>
        </p:sp>
      </p:grpSp>
      <p:grpSp>
        <p:nvGrpSpPr>
          <p:cNvPr id="154679" name="Group 55"/>
          <p:cNvGrpSpPr>
            <a:grpSpLocks/>
          </p:cNvGrpSpPr>
          <p:nvPr/>
        </p:nvGrpSpPr>
        <p:grpSpPr bwMode="auto">
          <a:xfrm>
            <a:off x="985842" y="1050132"/>
            <a:ext cx="5075237" cy="773908"/>
            <a:chOff x="595" y="956"/>
            <a:chExt cx="3198" cy="790"/>
          </a:xfrm>
        </p:grpSpPr>
        <p:sp>
          <p:nvSpPr>
            <p:cNvPr id="154661" name="Text Box 37"/>
            <p:cNvSpPr txBox="1">
              <a:spLocks noChangeArrowheads="1"/>
            </p:cNvSpPr>
            <p:nvPr/>
          </p:nvSpPr>
          <p:spPr bwMode="auto">
            <a:xfrm>
              <a:off x="1931" y="1130"/>
              <a:ext cx="207"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lnSpc>
                  <a:spcPct val="90000"/>
                </a:lnSpc>
                <a:spcBef>
                  <a:spcPct val="50000"/>
                </a:spcBef>
                <a:buClr>
                  <a:srgbClr val="FD0000"/>
                </a:buClr>
              </a:pPr>
              <a:r>
                <a:rPr lang="en-US" sz="2000" b="1">
                  <a:solidFill>
                    <a:srgbClr val="000000"/>
                  </a:solidFill>
                  <a:latin typeface="Arial" charset="0"/>
                  <a:ea typeface="+mn-ea"/>
                  <a:cs typeface="+mn-cs"/>
                </a:rPr>
                <a:t>3</a:t>
              </a:r>
            </a:p>
          </p:txBody>
        </p:sp>
        <p:sp>
          <p:nvSpPr>
            <p:cNvPr id="154668" name="Line 44"/>
            <p:cNvSpPr>
              <a:spLocks noChangeShapeType="1"/>
            </p:cNvSpPr>
            <p:nvPr/>
          </p:nvSpPr>
          <p:spPr bwMode="auto">
            <a:xfrm flipH="1" flipV="1">
              <a:off x="595" y="956"/>
              <a:ext cx="3198" cy="79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algn="ctr">
                <a:lnSpc>
                  <a:spcPct val="90000"/>
                </a:lnSpc>
                <a:spcBef>
                  <a:spcPct val="50000"/>
                </a:spcBef>
                <a:buClr>
                  <a:srgbClr val="FD0000"/>
                </a:buClr>
              </a:pPr>
              <a:endParaRPr lang="en-US" sz="2000" b="1">
                <a:solidFill>
                  <a:srgbClr val="000000"/>
                </a:solidFill>
                <a:latin typeface="Arial" charset="0"/>
                <a:ea typeface="+mn-ea"/>
                <a:cs typeface="+mn-cs"/>
              </a:endParaRPr>
            </a:p>
          </p:txBody>
        </p:sp>
      </p:grpSp>
      <p:sp>
        <p:nvSpPr>
          <p:cNvPr id="154676" name="Text Box 52"/>
          <p:cNvSpPr txBox="1">
            <a:spLocks noChangeArrowheads="1"/>
          </p:cNvSpPr>
          <p:nvPr/>
        </p:nvSpPr>
        <p:spPr bwMode="auto">
          <a:xfrm>
            <a:off x="3803237" y="3278982"/>
            <a:ext cx="742191"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95" tIns="45998" rIns="91995" bIns="45998">
            <a:spAutoFit/>
          </a:bodyPr>
          <a:lstStyle/>
          <a:p>
            <a:pPr algn="ctr">
              <a:lnSpc>
                <a:spcPct val="90000"/>
              </a:lnSpc>
              <a:spcBef>
                <a:spcPct val="50000"/>
              </a:spcBef>
              <a:buClr>
                <a:srgbClr val="FD0000"/>
              </a:buClr>
            </a:pPr>
            <a:r>
              <a:rPr lang="en-US" sz="2000" b="1">
                <a:solidFill>
                  <a:srgbClr val="000000"/>
                </a:solidFill>
                <a:latin typeface="Arial" charset="0"/>
                <a:ea typeface="+mn-ea"/>
                <a:cs typeface="+mn-cs"/>
              </a:rPr>
              <a:t>SGA</a:t>
            </a:r>
          </a:p>
        </p:txBody>
      </p:sp>
      <p:sp>
        <p:nvSpPr>
          <p:cNvPr id="154680" name="Text Box 56"/>
          <p:cNvSpPr txBox="1">
            <a:spLocks noChangeArrowheads="1"/>
          </p:cNvSpPr>
          <p:nvPr/>
        </p:nvSpPr>
        <p:spPr bwMode="auto">
          <a:xfrm>
            <a:off x="192092" y="2941309"/>
            <a:ext cx="3249287" cy="1662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95" tIns="45998" rIns="91995" bIns="45998">
            <a:spAutoFit/>
          </a:bodyPr>
          <a:lstStyle/>
          <a:p>
            <a:pPr>
              <a:lnSpc>
                <a:spcPct val="90000"/>
              </a:lnSpc>
              <a:spcBef>
                <a:spcPct val="50000"/>
              </a:spcBef>
              <a:buClr>
                <a:srgbClr val="FD0000"/>
              </a:buClr>
            </a:pPr>
            <a:r>
              <a:rPr lang="en-US" sz="2000" b="1" dirty="0">
                <a:solidFill>
                  <a:srgbClr val="FD0000"/>
                </a:solidFill>
                <a:latin typeface="Arial" charset="0"/>
                <a:ea typeface="+mn-ea"/>
                <a:cs typeface="+mn-cs"/>
              </a:rPr>
              <a:t>Dedicated Server </a:t>
            </a:r>
          </a:p>
          <a:p>
            <a:pPr>
              <a:lnSpc>
                <a:spcPct val="90000"/>
              </a:lnSpc>
              <a:spcBef>
                <a:spcPct val="50000"/>
              </a:spcBef>
              <a:buClr>
                <a:srgbClr val="FD0000"/>
              </a:buClr>
            </a:pPr>
            <a:r>
              <a:rPr lang="en-US" sz="2000" b="1" dirty="0">
                <a:solidFill>
                  <a:srgbClr val="000000"/>
                </a:solidFill>
                <a:latin typeface="Arial" charset="0"/>
                <a:ea typeface="+mn-ea"/>
                <a:cs typeface="+mn-cs"/>
              </a:rPr>
              <a:t>Slow connection</a:t>
            </a:r>
          </a:p>
          <a:p>
            <a:pPr>
              <a:lnSpc>
                <a:spcPct val="90000"/>
              </a:lnSpc>
              <a:spcBef>
                <a:spcPct val="50000"/>
              </a:spcBef>
              <a:buClr>
                <a:srgbClr val="FD0000"/>
              </a:buClr>
            </a:pPr>
            <a:r>
              <a:rPr lang="en-US" sz="2000" b="1" dirty="0">
                <a:solidFill>
                  <a:srgbClr val="000000"/>
                </a:solidFill>
                <a:latin typeface="Arial" charset="0"/>
                <a:ea typeface="+mn-ea"/>
                <a:cs typeface="+mn-cs"/>
              </a:rPr>
              <a:t>Has process creation</a:t>
            </a:r>
          </a:p>
          <a:p>
            <a:pPr>
              <a:lnSpc>
                <a:spcPct val="90000"/>
              </a:lnSpc>
              <a:spcBef>
                <a:spcPct val="50000"/>
              </a:spcBef>
              <a:buClr>
                <a:srgbClr val="FD0000"/>
              </a:buClr>
            </a:pPr>
            <a:r>
              <a:rPr lang="en-US" sz="2000" b="1" i="1" dirty="0">
                <a:solidFill>
                  <a:srgbClr val="000000"/>
                </a:solidFill>
                <a:latin typeface="Arial" charset="0"/>
                <a:ea typeface="+mn-ea"/>
                <a:cs typeface="+mn-cs"/>
              </a:rPr>
              <a:t>Short </a:t>
            </a:r>
            <a:r>
              <a:rPr lang="en-US" sz="2000" b="1" dirty="0">
                <a:solidFill>
                  <a:srgbClr val="000000"/>
                </a:solidFill>
                <a:latin typeface="Arial" charset="0"/>
                <a:ea typeface="+mn-ea"/>
                <a:cs typeface="+mn-cs"/>
              </a:rPr>
              <a:t>code path however</a:t>
            </a:r>
            <a:endParaRPr lang="en-US" sz="2000" b="1" i="1" dirty="0">
              <a:solidFill>
                <a:srgbClr val="000000"/>
              </a:solidFill>
              <a:latin typeface="Arial" charset="0"/>
              <a:ea typeface="+mn-ea"/>
              <a:cs typeface="+mn-cs"/>
            </a:endParaRPr>
          </a:p>
        </p:txBody>
      </p:sp>
    </p:spTree>
    <p:extLst>
      <p:ext uri="{BB962C8B-B14F-4D97-AF65-F5344CB8AC3E}">
        <p14:creationId xmlns:p14="http://schemas.microsoft.com/office/powerpoint/2010/main" val="300886008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9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46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46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63"/>
          <p:cNvSpPr>
            <a:spLocks noChangeArrowheads="1"/>
          </p:cNvSpPr>
          <p:nvPr/>
        </p:nvSpPr>
        <p:spPr bwMode="auto">
          <a:xfrm>
            <a:off x="7544008" y="517327"/>
            <a:ext cx="1599992" cy="1598414"/>
          </a:xfrm>
          <a:prstGeom prst="rect">
            <a:avLst/>
          </a:prstGeom>
          <a:solidFill>
            <a:srgbClr val="B8B8B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1242" tIns="45621" rIns="91242" bIns="45621" anchor="ctr" anchorCtr="1"/>
          <a:lstStyle/>
          <a:p>
            <a:pPr algn="ctr" defTabSz="912571" eaLnBrk="0" hangingPunct="0"/>
            <a:r>
              <a:rPr lang="en-US" sz="1000" b="1">
                <a:solidFill>
                  <a:srgbClr val="000000"/>
                </a:solidFill>
                <a:cs typeface="+mn-cs"/>
              </a:rPr>
              <a:t>&lt;Insert Picture Here&gt;</a:t>
            </a:r>
          </a:p>
        </p:txBody>
      </p:sp>
      <p:sp>
        <p:nvSpPr>
          <p:cNvPr id="16387" name="Rectangle 69"/>
          <p:cNvSpPr>
            <a:spLocks noGrp="1" noChangeArrowheads="1"/>
          </p:cNvSpPr>
          <p:nvPr>
            <p:ph type="title"/>
          </p:nvPr>
        </p:nvSpPr>
        <p:spPr>
          <a:xfrm>
            <a:off x="914281" y="246459"/>
            <a:ext cx="7314248" cy="644724"/>
          </a:xfrm>
        </p:spPr>
        <p:txBody>
          <a:bodyPr/>
          <a:lstStyle/>
          <a:p>
            <a:pPr eaLnBrk="1" hangingPunct="1"/>
            <a:r>
              <a:rPr lang="en-US" smtClean="0">
                <a:ea typeface="ＭＳ Ｐゴシック" pitchFamily="34" charset="-128"/>
              </a:rPr>
              <a:t>What’s new </a:t>
            </a:r>
            <a:r>
              <a:rPr lang="en-US" smtClean="0">
                <a:solidFill>
                  <a:srgbClr val="FF0000"/>
                </a:solidFill>
                <a:ea typeface="ＭＳ Ｐゴシック" pitchFamily="34" charset="-128"/>
              </a:rPr>
              <a:t>In Oracle Application Development</a:t>
            </a:r>
            <a:br>
              <a:rPr lang="en-US" smtClean="0">
                <a:solidFill>
                  <a:srgbClr val="FF0000"/>
                </a:solidFill>
                <a:ea typeface="ＭＳ Ｐゴシック" pitchFamily="34" charset="-128"/>
              </a:rPr>
            </a:br>
            <a:endParaRPr lang="en-US" smtClean="0">
              <a:ea typeface="ＭＳ Ｐゴシック" pitchFamily="34" charset="-128"/>
            </a:endParaRPr>
          </a:p>
        </p:txBody>
      </p:sp>
      <p:sp>
        <p:nvSpPr>
          <p:cNvPr id="16388" name="Rectangle 70"/>
          <p:cNvSpPr>
            <a:spLocks noGrp="1" noChangeArrowheads="1"/>
          </p:cNvSpPr>
          <p:nvPr>
            <p:ph type="body" idx="1"/>
          </p:nvPr>
        </p:nvSpPr>
        <p:spPr>
          <a:xfrm>
            <a:off x="914287" y="1200153"/>
            <a:ext cx="6374967" cy="3256359"/>
          </a:xfrm>
        </p:spPr>
        <p:txBody>
          <a:bodyPr/>
          <a:lstStyle/>
          <a:p>
            <a:pPr eaLnBrk="1" hangingPunct="1"/>
            <a:r>
              <a:rPr lang="en-US" dirty="0" smtClean="0">
                <a:ea typeface="ＭＳ Ｐゴシック" pitchFamily="34" charset="-128"/>
              </a:rPr>
              <a:t>APEX</a:t>
            </a:r>
          </a:p>
          <a:p>
            <a:pPr eaLnBrk="1" hangingPunct="1"/>
            <a:r>
              <a:rPr lang="en-US" dirty="0" smtClean="0">
                <a:ea typeface="ＭＳ Ｐゴシック" pitchFamily="34" charset="-128"/>
              </a:rPr>
              <a:t>SQL Developer</a:t>
            </a:r>
          </a:p>
          <a:p>
            <a:pPr eaLnBrk="1" hangingPunct="1"/>
            <a:r>
              <a:rPr lang="en-US" dirty="0" err="1" smtClean="0">
                <a:ea typeface="ＭＳ Ｐゴシック" pitchFamily="34" charset="-128"/>
              </a:rPr>
              <a:t>ODP.Net</a:t>
            </a:r>
            <a:endParaRPr lang="en-US" dirty="0" smtClean="0">
              <a:ea typeface="ＭＳ Ｐゴシック" pitchFamily="34" charset="-128"/>
            </a:endParaRPr>
          </a:p>
          <a:p>
            <a:pPr eaLnBrk="1" hangingPunct="1"/>
            <a:r>
              <a:rPr lang="en-US" dirty="0" smtClean="0">
                <a:ea typeface="ＭＳ Ｐゴシック" pitchFamily="34" charset="-128"/>
              </a:rPr>
              <a:t>Networking</a:t>
            </a:r>
          </a:p>
          <a:p>
            <a:pPr eaLnBrk="1" hangingPunct="1">
              <a:buClr>
                <a:srgbClr val="FF0000"/>
              </a:buClr>
            </a:pPr>
            <a:r>
              <a:rPr lang="en-US" dirty="0" smtClean="0">
                <a:ea typeface="ＭＳ Ｐゴシック" pitchFamily="34" charset="-128"/>
              </a:rPr>
              <a:t>Java/PHP/others…</a:t>
            </a:r>
          </a:p>
          <a:p>
            <a:pPr eaLnBrk="1" hangingPunct="1"/>
            <a:r>
              <a:rPr lang="en-US" dirty="0" smtClean="0">
                <a:ea typeface="ＭＳ Ｐゴシック" pitchFamily="34" charset="-128"/>
              </a:rPr>
              <a:t>Database</a:t>
            </a:r>
          </a:p>
          <a:p>
            <a:pPr eaLnBrk="1" hangingPunct="1"/>
            <a:r>
              <a:rPr lang="en-US" dirty="0" smtClean="0">
                <a:ea typeface="ＭＳ Ｐゴシック" pitchFamily="34" charset="-128"/>
              </a:rPr>
              <a:t>PL/SQL</a:t>
            </a:r>
            <a:endParaRPr lang="en-US" dirty="0" smtClean="0">
              <a:solidFill>
                <a:srgbClr val="FF0000"/>
              </a:solidFill>
              <a:ea typeface="ＭＳ Ｐゴシック" pitchFamily="34" charset="-128"/>
            </a:endParaRPr>
          </a:p>
          <a:p>
            <a:pPr eaLnBrk="1" hangingPunct="1"/>
            <a:endParaRPr lang="en-US" dirty="0" smtClean="0">
              <a:ea typeface="ＭＳ Ｐゴシック" pitchFamily="34" charset="-128"/>
            </a:endParaRPr>
          </a:p>
        </p:txBody>
      </p:sp>
      <p:pic>
        <p:nvPicPr>
          <p:cNvPr id="16389" name="Picture 71" descr="Right R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4008" y="2"/>
            <a:ext cx="1599992" cy="517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7" descr="ph_ind_arc_007_cropp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419" y="514351"/>
            <a:ext cx="1600587" cy="1600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1372470"/>
      </p:ext>
    </p:extLst>
  </p:cSld>
  <p:clrMapOvr>
    <a:masterClrMapping/>
  </p:clrMapOvr>
  <p:transition>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2" name="Picture 27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8563" y="2140744"/>
            <a:ext cx="1262062" cy="945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153606" name="Group 6"/>
          <p:cNvGrpSpPr>
            <a:grpSpLocks/>
          </p:cNvGrpSpPr>
          <p:nvPr/>
        </p:nvGrpSpPr>
        <p:grpSpPr bwMode="auto">
          <a:xfrm>
            <a:off x="5997575" y="946549"/>
            <a:ext cx="817563" cy="520305"/>
            <a:chOff x="3737" y="955"/>
            <a:chExt cx="515" cy="437"/>
          </a:xfrm>
        </p:grpSpPr>
        <p:sp>
          <p:nvSpPr>
            <p:cNvPr id="153604" name="Oval 4"/>
            <p:cNvSpPr>
              <a:spLocks noChangeArrowheads="1"/>
            </p:cNvSpPr>
            <p:nvPr/>
          </p:nvSpPr>
          <p:spPr bwMode="auto">
            <a:xfrm>
              <a:off x="3737" y="955"/>
              <a:ext cx="515" cy="43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algn="ctr">
                <a:lnSpc>
                  <a:spcPct val="90000"/>
                </a:lnSpc>
                <a:spcBef>
                  <a:spcPct val="50000"/>
                </a:spcBef>
                <a:buClr>
                  <a:srgbClr val="FD0000"/>
                </a:buClr>
              </a:pPr>
              <a:endParaRPr lang="en-US" sz="2000" b="1">
                <a:solidFill>
                  <a:srgbClr val="000000"/>
                </a:solidFill>
                <a:latin typeface="Arial" charset="0"/>
                <a:ea typeface="+mn-ea"/>
                <a:cs typeface="+mn-cs"/>
              </a:endParaRPr>
            </a:p>
          </p:txBody>
        </p:sp>
        <p:sp>
          <p:nvSpPr>
            <p:cNvPr id="153605" name="Text Box 5"/>
            <p:cNvSpPr txBox="1">
              <a:spLocks noChangeArrowheads="1"/>
            </p:cNvSpPr>
            <p:nvPr/>
          </p:nvSpPr>
          <p:spPr bwMode="auto">
            <a:xfrm>
              <a:off x="3765" y="1063"/>
              <a:ext cx="477" cy="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lnSpc>
                  <a:spcPct val="90000"/>
                </a:lnSpc>
                <a:spcBef>
                  <a:spcPct val="50000"/>
                </a:spcBef>
                <a:buClr>
                  <a:srgbClr val="FD0000"/>
                </a:buClr>
              </a:pPr>
              <a:r>
                <a:rPr lang="en-US" sz="2000" b="1">
                  <a:solidFill>
                    <a:srgbClr val="000000"/>
                  </a:solidFill>
                  <a:latin typeface="Arial" charset="0"/>
                  <a:ea typeface="+mn-ea"/>
                  <a:cs typeface="+mn-cs"/>
                </a:rPr>
                <a:t>s001</a:t>
              </a:r>
            </a:p>
          </p:txBody>
        </p:sp>
      </p:grpSp>
      <p:grpSp>
        <p:nvGrpSpPr>
          <p:cNvPr id="153607" name="Group 7"/>
          <p:cNvGrpSpPr>
            <a:grpSpLocks/>
          </p:cNvGrpSpPr>
          <p:nvPr/>
        </p:nvGrpSpPr>
        <p:grpSpPr bwMode="auto">
          <a:xfrm>
            <a:off x="5997575" y="1695454"/>
            <a:ext cx="817563" cy="520305"/>
            <a:chOff x="3737" y="955"/>
            <a:chExt cx="515" cy="437"/>
          </a:xfrm>
        </p:grpSpPr>
        <p:sp>
          <p:nvSpPr>
            <p:cNvPr id="153608" name="Oval 8"/>
            <p:cNvSpPr>
              <a:spLocks noChangeArrowheads="1"/>
            </p:cNvSpPr>
            <p:nvPr/>
          </p:nvSpPr>
          <p:spPr bwMode="auto">
            <a:xfrm>
              <a:off x="3737" y="955"/>
              <a:ext cx="515" cy="43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algn="ctr">
                <a:lnSpc>
                  <a:spcPct val="90000"/>
                </a:lnSpc>
                <a:spcBef>
                  <a:spcPct val="50000"/>
                </a:spcBef>
                <a:buClr>
                  <a:srgbClr val="FD0000"/>
                </a:buClr>
              </a:pPr>
              <a:endParaRPr lang="en-US" sz="2000" b="1">
                <a:solidFill>
                  <a:srgbClr val="000000"/>
                </a:solidFill>
                <a:latin typeface="Arial" charset="0"/>
                <a:ea typeface="+mn-ea"/>
                <a:cs typeface="+mn-cs"/>
              </a:endParaRPr>
            </a:p>
          </p:txBody>
        </p:sp>
        <p:sp>
          <p:nvSpPr>
            <p:cNvPr id="153609" name="Text Box 9"/>
            <p:cNvSpPr txBox="1">
              <a:spLocks noChangeArrowheads="1"/>
            </p:cNvSpPr>
            <p:nvPr/>
          </p:nvSpPr>
          <p:spPr bwMode="auto">
            <a:xfrm>
              <a:off x="3765" y="1063"/>
              <a:ext cx="477" cy="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lnSpc>
                  <a:spcPct val="90000"/>
                </a:lnSpc>
                <a:spcBef>
                  <a:spcPct val="50000"/>
                </a:spcBef>
                <a:buClr>
                  <a:srgbClr val="FD0000"/>
                </a:buClr>
              </a:pPr>
              <a:r>
                <a:rPr lang="en-US" sz="2000" b="1">
                  <a:solidFill>
                    <a:srgbClr val="000000"/>
                  </a:solidFill>
                  <a:latin typeface="Arial" charset="0"/>
                  <a:ea typeface="+mn-ea"/>
                  <a:cs typeface="+mn-cs"/>
                </a:rPr>
                <a:t>s002</a:t>
              </a:r>
            </a:p>
          </p:txBody>
        </p:sp>
      </p:grpSp>
      <p:grpSp>
        <p:nvGrpSpPr>
          <p:cNvPr id="153610" name="Group 10"/>
          <p:cNvGrpSpPr>
            <a:grpSpLocks/>
          </p:cNvGrpSpPr>
          <p:nvPr/>
        </p:nvGrpSpPr>
        <p:grpSpPr bwMode="auto">
          <a:xfrm>
            <a:off x="5997575" y="2444356"/>
            <a:ext cx="817563" cy="520305"/>
            <a:chOff x="3737" y="955"/>
            <a:chExt cx="515" cy="437"/>
          </a:xfrm>
        </p:grpSpPr>
        <p:sp>
          <p:nvSpPr>
            <p:cNvPr id="153611" name="Oval 11"/>
            <p:cNvSpPr>
              <a:spLocks noChangeArrowheads="1"/>
            </p:cNvSpPr>
            <p:nvPr/>
          </p:nvSpPr>
          <p:spPr bwMode="auto">
            <a:xfrm>
              <a:off x="3737" y="955"/>
              <a:ext cx="515" cy="43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algn="ctr">
                <a:lnSpc>
                  <a:spcPct val="90000"/>
                </a:lnSpc>
                <a:spcBef>
                  <a:spcPct val="50000"/>
                </a:spcBef>
                <a:buClr>
                  <a:srgbClr val="FD0000"/>
                </a:buClr>
              </a:pPr>
              <a:endParaRPr lang="en-US" sz="2000" b="1">
                <a:solidFill>
                  <a:srgbClr val="000000"/>
                </a:solidFill>
                <a:latin typeface="Arial" charset="0"/>
                <a:ea typeface="+mn-ea"/>
                <a:cs typeface="+mn-cs"/>
              </a:endParaRPr>
            </a:p>
          </p:txBody>
        </p:sp>
        <p:sp>
          <p:nvSpPr>
            <p:cNvPr id="153612" name="Text Box 12"/>
            <p:cNvSpPr txBox="1">
              <a:spLocks noChangeArrowheads="1"/>
            </p:cNvSpPr>
            <p:nvPr/>
          </p:nvSpPr>
          <p:spPr bwMode="auto">
            <a:xfrm>
              <a:off x="3765" y="1063"/>
              <a:ext cx="477" cy="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lnSpc>
                  <a:spcPct val="90000"/>
                </a:lnSpc>
                <a:spcBef>
                  <a:spcPct val="50000"/>
                </a:spcBef>
                <a:buClr>
                  <a:srgbClr val="FD0000"/>
                </a:buClr>
              </a:pPr>
              <a:r>
                <a:rPr lang="en-US" sz="2000" b="1">
                  <a:solidFill>
                    <a:srgbClr val="000000"/>
                  </a:solidFill>
                  <a:latin typeface="Arial" charset="0"/>
                  <a:ea typeface="+mn-ea"/>
                  <a:cs typeface="+mn-cs"/>
                </a:rPr>
                <a:t>s003</a:t>
              </a:r>
            </a:p>
          </p:txBody>
        </p:sp>
      </p:grpSp>
      <p:grpSp>
        <p:nvGrpSpPr>
          <p:cNvPr id="153613" name="Group 13"/>
          <p:cNvGrpSpPr>
            <a:grpSpLocks/>
          </p:cNvGrpSpPr>
          <p:nvPr/>
        </p:nvGrpSpPr>
        <p:grpSpPr bwMode="auto">
          <a:xfrm>
            <a:off x="5997575" y="3668320"/>
            <a:ext cx="817563" cy="520305"/>
            <a:chOff x="3737" y="955"/>
            <a:chExt cx="515" cy="437"/>
          </a:xfrm>
        </p:grpSpPr>
        <p:sp>
          <p:nvSpPr>
            <p:cNvPr id="153614" name="Oval 14"/>
            <p:cNvSpPr>
              <a:spLocks noChangeArrowheads="1"/>
            </p:cNvSpPr>
            <p:nvPr/>
          </p:nvSpPr>
          <p:spPr bwMode="auto">
            <a:xfrm>
              <a:off x="3737" y="955"/>
              <a:ext cx="515" cy="43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algn="ctr">
                <a:lnSpc>
                  <a:spcPct val="90000"/>
                </a:lnSpc>
                <a:spcBef>
                  <a:spcPct val="50000"/>
                </a:spcBef>
                <a:buClr>
                  <a:srgbClr val="FD0000"/>
                </a:buClr>
              </a:pPr>
              <a:endParaRPr lang="en-US" sz="2000" b="1">
                <a:solidFill>
                  <a:srgbClr val="000000"/>
                </a:solidFill>
                <a:latin typeface="Arial" charset="0"/>
                <a:ea typeface="+mn-ea"/>
                <a:cs typeface="+mn-cs"/>
              </a:endParaRPr>
            </a:p>
          </p:txBody>
        </p:sp>
        <p:sp>
          <p:nvSpPr>
            <p:cNvPr id="153615" name="Text Box 15"/>
            <p:cNvSpPr txBox="1">
              <a:spLocks noChangeArrowheads="1"/>
            </p:cNvSpPr>
            <p:nvPr/>
          </p:nvSpPr>
          <p:spPr bwMode="auto">
            <a:xfrm>
              <a:off x="3760" y="1063"/>
              <a:ext cx="486" cy="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lnSpc>
                  <a:spcPct val="90000"/>
                </a:lnSpc>
                <a:spcBef>
                  <a:spcPct val="50000"/>
                </a:spcBef>
                <a:buClr>
                  <a:srgbClr val="FD0000"/>
                </a:buClr>
              </a:pPr>
              <a:r>
                <a:rPr lang="en-US" sz="2000" b="1">
                  <a:solidFill>
                    <a:srgbClr val="000000"/>
                  </a:solidFill>
                  <a:latin typeface="Arial" charset="0"/>
                  <a:ea typeface="+mn-ea"/>
                  <a:cs typeface="+mn-cs"/>
                </a:rPr>
                <a:t>s00</a:t>
              </a:r>
              <a:r>
                <a:rPr lang="en-US" sz="2000" b="1" i="1">
                  <a:solidFill>
                    <a:srgbClr val="000000"/>
                  </a:solidFill>
                  <a:latin typeface="Arial" charset="0"/>
                  <a:ea typeface="+mn-ea"/>
                  <a:cs typeface="+mn-cs"/>
                </a:rPr>
                <a:t>n</a:t>
              </a:r>
              <a:endParaRPr lang="en-US" sz="2000" b="1">
                <a:solidFill>
                  <a:srgbClr val="000000"/>
                </a:solidFill>
                <a:latin typeface="Arial" charset="0"/>
                <a:ea typeface="+mn-ea"/>
                <a:cs typeface="+mn-cs"/>
              </a:endParaRPr>
            </a:p>
          </p:txBody>
        </p:sp>
      </p:grpSp>
      <p:sp>
        <p:nvSpPr>
          <p:cNvPr id="153616" name="Text Box 16"/>
          <p:cNvSpPr txBox="1">
            <a:spLocks noChangeArrowheads="1"/>
          </p:cNvSpPr>
          <p:nvPr/>
        </p:nvSpPr>
        <p:spPr bwMode="auto">
          <a:xfrm>
            <a:off x="6217692" y="3133725"/>
            <a:ext cx="442429"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95" tIns="45998" rIns="91995" bIns="45998">
            <a:spAutoFit/>
          </a:bodyPr>
          <a:lstStyle/>
          <a:p>
            <a:pPr algn="ctr">
              <a:lnSpc>
                <a:spcPct val="90000"/>
              </a:lnSpc>
              <a:spcBef>
                <a:spcPct val="50000"/>
              </a:spcBef>
              <a:buClr>
                <a:srgbClr val="FD0000"/>
              </a:buClr>
            </a:pPr>
            <a:r>
              <a:rPr lang="en-US" sz="2000" b="1">
                <a:solidFill>
                  <a:srgbClr val="000000"/>
                </a:solidFill>
                <a:latin typeface="Arial" charset="0"/>
                <a:ea typeface="+mn-ea"/>
                <a:cs typeface="+mn-cs"/>
              </a:rPr>
              <a:t>…</a:t>
            </a:r>
          </a:p>
        </p:txBody>
      </p:sp>
      <p:sp>
        <p:nvSpPr>
          <p:cNvPr id="153617" name="AutoShape 17"/>
          <p:cNvSpPr>
            <a:spLocks noChangeArrowheads="1"/>
          </p:cNvSpPr>
          <p:nvPr/>
        </p:nvSpPr>
        <p:spPr bwMode="auto">
          <a:xfrm>
            <a:off x="2868613" y="1824042"/>
            <a:ext cx="2181225" cy="1494670"/>
          </a:xfrm>
          <a:prstGeom prst="roundRect">
            <a:avLst>
              <a:gd name="adj" fmla="val 1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995" tIns="45998" rIns="91995" bIns="45998" anchor="ctr">
            <a:spAutoFit/>
          </a:bodyPr>
          <a:lstStyle/>
          <a:p>
            <a:pPr algn="ctr">
              <a:lnSpc>
                <a:spcPct val="90000"/>
              </a:lnSpc>
              <a:spcBef>
                <a:spcPct val="50000"/>
              </a:spcBef>
              <a:buClr>
                <a:srgbClr val="FD0000"/>
              </a:buClr>
            </a:pPr>
            <a:endParaRPr lang="en-US" sz="2000" b="1">
              <a:solidFill>
                <a:srgbClr val="000000"/>
              </a:solidFill>
              <a:latin typeface="Arial" charset="0"/>
              <a:ea typeface="+mn-ea"/>
              <a:cs typeface="+mn-cs"/>
            </a:endParaRPr>
          </a:p>
        </p:txBody>
      </p:sp>
      <p:grpSp>
        <p:nvGrpSpPr>
          <p:cNvPr id="153620" name="Group 20"/>
          <p:cNvGrpSpPr>
            <a:grpSpLocks/>
          </p:cNvGrpSpPr>
          <p:nvPr/>
        </p:nvGrpSpPr>
        <p:grpSpPr bwMode="auto">
          <a:xfrm>
            <a:off x="1539884" y="2250286"/>
            <a:ext cx="817563" cy="520305"/>
            <a:chOff x="3737" y="955"/>
            <a:chExt cx="515" cy="437"/>
          </a:xfrm>
        </p:grpSpPr>
        <p:sp>
          <p:nvSpPr>
            <p:cNvPr id="153621" name="Oval 21"/>
            <p:cNvSpPr>
              <a:spLocks noChangeArrowheads="1"/>
            </p:cNvSpPr>
            <p:nvPr/>
          </p:nvSpPr>
          <p:spPr bwMode="auto">
            <a:xfrm>
              <a:off x="3737" y="955"/>
              <a:ext cx="515" cy="43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algn="ctr">
                <a:lnSpc>
                  <a:spcPct val="90000"/>
                </a:lnSpc>
                <a:spcBef>
                  <a:spcPct val="50000"/>
                </a:spcBef>
                <a:buClr>
                  <a:srgbClr val="FD0000"/>
                </a:buClr>
              </a:pPr>
              <a:endParaRPr lang="en-US" sz="2000" b="1">
                <a:solidFill>
                  <a:srgbClr val="000000"/>
                </a:solidFill>
                <a:latin typeface="Arial" charset="0"/>
                <a:ea typeface="+mn-ea"/>
                <a:cs typeface="+mn-cs"/>
              </a:endParaRPr>
            </a:p>
          </p:txBody>
        </p:sp>
        <p:sp>
          <p:nvSpPr>
            <p:cNvPr id="153622" name="Text Box 22"/>
            <p:cNvSpPr txBox="1">
              <a:spLocks noChangeArrowheads="1"/>
            </p:cNvSpPr>
            <p:nvPr/>
          </p:nvSpPr>
          <p:spPr bwMode="auto">
            <a:xfrm>
              <a:off x="3760" y="1063"/>
              <a:ext cx="486" cy="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lnSpc>
                  <a:spcPct val="90000"/>
                </a:lnSpc>
                <a:spcBef>
                  <a:spcPct val="50000"/>
                </a:spcBef>
                <a:buClr>
                  <a:srgbClr val="FD0000"/>
                </a:buClr>
              </a:pPr>
              <a:r>
                <a:rPr lang="en-US" sz="2000" b="1">
                  <a:solidFill>
                    <a:srgbClr val="000000"/>
                  </a:solidFill>
                  <a:latin typeface="Arial" charset="0"/>
                  <a:ea typeface="+mn-ea"/>
                  <a:cs typeface="+mn-cs"/>
                </a:rPr>
                <a:t>d001</a:t>
              </a:r>
            </a:p>
          </p:txBody>
        </p:sp>
      </p:grpSp>
      <p:grpSp>
        <p:nvGrpSpPr>
          <p:cNvPr id="153623" name="Group 23"/>
          <p:cNvGrpSpPr>
            <a:grpSpLocks/>
          </p:cNvGrpSpPr>
          <p:nvPr/>
        </p:nvGrpSpPr>
        <p:grpSpPr bwMode="auto">
          <a:xfrm>
            <a:off x="157175" y="703663"/>
            <a:ext cx="854077" cy="520305"/>
            <a:chOff x="3730" y="955"/>
            <a:chExt cx="538" cy="437"/>
          </a:xfrm>
        </p:grpSpPr>
        <p:sp>
          <p:nvSpPr>
            <p:cNvPr id="153624" name="Oval 24"/>
            <p:cNvSpPr>
              <a:spLocks noChangeArrowheads="1"/>
            </p:cNvSpPr>
            <p:nvPr/>
          </p:nvSpPr>
          <p:spPr bwMode="auto">
            <a:xfrm>
              <a:off x="3737" y="955"/>
              <a:ext cx="515" cy="43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algn="ctr">
                <a:lnSpc>
                  <a:spcPct val="90000"/>
                </a:lnSpc>
                <a:spcBef>
                  <a:spcPct val="50000"/>
                </a:spcBef>
                <a:buClr>
                  <a:srgbClr val="FD0000"/>
                </a:buClr>
              </a:pPr>
              <a:endParaRPr lang="en-US" sz="2000" b="1">
                <a:solidFill>
                  <a:srgbClr val="000000"/>
                </a:solidFill>
                <a:latin typeface="Arial" charset="0"/>
                <a:ea typeface="+mn-ea"/>
                <a:cs typeface="+mn-cs"/>
              </a:endParaRPr>
            </a:p>
          </p:txBody>
        </p:sp>
        <p:sp>
          <p:nvSpPr>
            <p:cNvPr id="153625" name="Text Box 25"/>
            <p:cNvSpPr txBox="1">
              <a:spLocks noChangeArrowheads="1"/>
            </p:cNvSpPr>
            <p:nvPr/>
          </p:nvSpPr>
          <p:spPr bwMode="auto">
            <a:xfrm>
              <a:off x="3730" y="1063"/>
              <a:ext cx="538" cy="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lnSpc>
                  <a:spcPct val="90000"/>
                </a:lnSpc>
                <a:spcBef>
                  <a:spcPct val="50000"/>
                </a:spcBef>
                <a:buClr>
                  <a:srgbClr val="FD0000"/>
                </a:buClr>
              </a:pPr>
              <a:r>
                <a:rPr lang="en-US" sz="2000" b="1">
                  <a:solidFill>
                    <a:srgbClr val="000000"/>
                  </a:solidFill>
                  <a:latin typeface="Arial" charset="0"/>
                  <a:ea typeface="+mn-ea"/>
                  <a:cs typeface="+mn-cs"/>
                </a:rPr>
                <a:t>client</a:t>
              </a:r>
            </a:p>
          </p:txBody>
        </p:sp>
      </p:grpSp>
      <p:grpSp>
        <p:nvGrpSpPr>
          <p:cNvPr id="153627" name="Group 27"/>
          <p:cNvGrpSpPr>
            <a:grpSpLocks/>
          </p:cNvGrpSpPr>
          <p:nvPr/>
        </p:nvGrpSpPr>
        <p:grpSpPr bwMode="auto">
          <a:xfrm>
            <a:off x="3057536" y="1958584"/>
            <a:ext cx="1476375" cy="481012"/>
            <a:chOff x="1926" y="1645"/>
            <a:chExt cx="930" cy="404"/>
          </a:xfrm>
        </p:grpSpPr>
        <p:sp>
          <p:nvSpPr>
            <p:cNvPr id="153618" name="Rectangle 18"/>
            <p:cNvSpPr>
              <a:spLocks noChangeArrowheads="1"/>
            </p:cNvSpPr>
            <p:nvPr/>
          </p:nvSpPr>
          <p:spPr bwMode="auto">
            <a:xfrm>
              <a:off x="1949" y="1676"/>
              <a:ext cx="907" cy="31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algn="ctr">
                <a:lnSpc>
                  <a:spcPct val="90000"/>
                </a:lnSpc>
                <a:spcBef>
                  <a:spcPct val="50000"/>
                </a:spcBef>
                <a:buClr>
                  <a:srgbClr val="FD0000"/>
                </a:buClr>
              </a:pPr>
              <a:endParaRPr lang="en-US" sz="2000" b="1">
                <a:solidFill>
                  <a:srgbClr val="000000"/>
                </a:solidFill>
                <a:latin typeface="Arial" charset="0"/>
                <a:ea typeface="+mn-ea"/>
                <a:cs typeface="+mn-cs"/>
              </a:endParaRPr>
            </a:p>
          </p:txBody>
        </p:sp>
        <p:sp>
          <p:nvSpPr>
            <p:cNvPr id="153626" name="Text Box 26"/>
            <p:cNvSpPr txBox="1">
              <a:spLocks noChangeArrowheads="1"/>
            </p:cNvSpPr>
            <p:nvPr/>
          </p:nvSpPr>
          <p:spPr bwMode="auto">
            <a:xfrm>
              <a:off x="1926" y="1645"/>
              <a:ext cx="903"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a:lnSpc>
                  <a:spcPct val="90000"/>
                </a:lnSpc>
                <a:spcBef>
                  <a:spcPct val="50000"/>
                </a:spcBef>
                <a:buClr>
                  <a:srgbClr val="FD0000"/>
                </a:buClr>
              </a:pPr>
              <a:r>
                <a:rPr lang="en-US" sz="1400" b="1" dirty="0">
                  <a:solidFill>
                    <a:srgbClr val="000000"/>
                  </a:solidFill>
                  <a:latin typeface="Arial" charset="0"/>
                  <a:ea typeface="+mn-ea"/>
                  <a:cs typeface="+mn-cs"/>
                </a:rPr>
                <a:t>Request queue</a:t>
              </a:r>
            </a:p>
          </p:txBody>
        </p:sp>
      </p:grpSp>
      <p:grpSp>
        <p:nvGrpSpPr>
          <p:cNvPr id="153628" name="Group 28"/>
          <p:cNvGrpSpPr>
            <a:grpSpLocks/>
          </p:cNvGrpSpPr>
          <p:nvPr/>
        </p:nvGrpSpPr>
        <p:grpSpPr bwMode="auto">
          <a:xfrm>
            <a:off x="3074999" y="2672962"/>
            <a:ext cx="1476375" cy="481013"/>
            <a:chOff x="1926" y="1645"/>
            <a:chExt cx="930" cy="404"/>
          </a:xfrm>
        </p:grpSpPr>
        <p:sp>
          <p:nvSpPr>
            <p:cNvPr id="153629" name="Rectangle 29"/>
            <p:cNvSpPr>
              <a:spLocks noChangeArrowheads="1"/>
            </p:cNvSpPr>
            <p:nvPr/>
          </p:nvSpPr>
          <p:spPr bwMode="auto">
            <a:xfrm>
              <a:off x="1949" y="1676"/>
              <a:ext cx="907" cy="31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algn="ctr">
                <a:lnSpc>
                  <a:spcPct val="90000"/>
                </a:lnSpc>
                <a:spcBef>
                  <a:spcPct val="50000"/>
                </a:spcBef>
                <a:buClr>
                  <a:srgbClr val="FD0000"/>
                </a:buClr>
              </a:pPr>
              <a:endParaRPr lang="en-US" sz="2000" b="1">
                <a:solidFill>
                  <a:srgbClr val="000000"/>
                </a:solidFill>
                <a:latin typeface="Arial" charset="0"/>
                <a:ea typeface="+mn-ea"/>
                <a:cs typeface="+mn-cs"/>
              </a:endParaRPr>
            </a:p>
          </p:txBody>
        </p:sp>
        <p:sp>
          <p:nvSpPr>
            <p:cNvPr id="153630" name="Text Box 30"/>
            <p:cNvSpPr txBox="1">
              <a:spLocks noChangeArrowheads="1"/>
            </p:cNvSpPr>
            <p:nvPr/>
          </p:nvSpPr>
          <p:spPr bwMode="auto">
            <a:xfrm>
              <a:off x="1926" y="1645"/>
              <a:ext cx="903"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a:lnSpc>
                  <a:spcPct val="90000"/>
                </a:lnSpc>
                <a:spcBef>
                  <a:spcPct val="50000"/>
                </a:spcBef>
                <a:buClr>
                  <a:srgbClr val="FD0000"/>
                </a:buClr>
              </a:pPr>
              <a:r>
                <a:rPr lang="en-US" sz="1400" b="1" dirty="0">
                  <a:solidFill>
                    <a:srgbClr val="000000"/>
                  </a:solidFill>
                  <a:latin typeface="Arial" charset="0"/>
                  <a:ea typeface="+mn-ea"/>
                  <a:cs typeface="+mn-cs"/>
                </a:rPr>
                <a:t>Response queue</a:t>
              </a:r>
            </a:p>
          </p:txBody>
        </p:sp>
      </p:grpSp>
      <p:grpSp>
        <p:nvGrpSpPr>
          <p:cNvPr id="153650" name="Group 50"/>
          <p:cNvGrpSpPr>
            <a:grpSpLocks/>
          </p:cNvGrpSpPr>
          <p:nvPr/>
        </p:nvGrpSpPr>
        <p:grpSpPr bwMode="auto">
          <a:xfrm>
            <a:off x="768357" y="1262062"/>
            <a:ext cx="942975" cy="977504"/>
            <a:chOff x="484" y="1060"/>
            <a:chExt cx="594" cy="821"/>
          </a:xfrm>
        </p:grpSpPr>
        <p:sp>
          <p:nvSpPr>
            <p:cNvPr id="153631" name="Line 31"/>
            <p:cNvSpPr>
              <a:spLocks noChangeShapeType="1"/>
            </p:cNvSpPr>
            <p:nvPr/>
          </p:nvSpPr>
          <p:spPr bwMode="auto">
            <a:xfrm>
              <a:off x="484" y="1060"/>
              <a:ext cx="594" cy="82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algn="ctr">
                <a:lnSpc>
                  <a:spcPct val="90000"/>
                </a:lnSpc>
                <a:spcBef>
                  <a:spcPct val="50000"/>
                </a:spcBef>
                <a:buClr>
                  <a:srgbClr val="FD0000"/>
                </a:buClr>
              </a:pPr>
              <a:endParaRPr lang="en-US" sz="2000" b="1">
                <a:solidFill>
                  <a:srgbClr val="000000"/>
                </a:solidFill>
                <a:latin typeface="Arial" charset="0"/>
                <a:ea typeface="+mn-ea"/>
                <a:cs typeface="+mn-cs"/>
              </a:endParaRPr>
            </a:p>
          </p:txBody>
        </p:sp>
        <p:sp>
          <p:nvSpPr>
            <p:cNvPr id="153641" name="Text Box 41"/>
            <p:cNvSpPr txBox="1">
              <a:spLocks noChangeArrowheads="1"/>
            </p:cNvSpPr>
            <p:nvPr/>
          </p:nvSpPr>
          <p:spPr bwMode="auto">
            <a:xfrm>
              <a:off x="712" y="1204"/>
              <a:ext cx="207" cy="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lnSpc>
                  <a:spcPct val="90000"/>
                </a:lnSpc>
                <a:spcBef>
                  <a:spcPct val="50000"/>
                </a:spcBef>
                <a:buClr>
                  <a:srgbClr val="FD0000"/>
                </a:buClr>
              </a:pPr>
              <a:r>
                <a:rPr lang="en-US" sz="2000" b="1" dirty="0">
                  <a:solidFill>
                    <a:srgbClr val="000000"/>
                  </a:solidFill>
                  <a:latin typeface="Arial" charset="0"/>
                  <a:ea typeface="+mn-ea"/>
                  <a:cs typeface="+mn-cs"/>
                </a:rPr>
                <a:t>1</a:t>
              </a:r>
            </a:p>
          </p:txBody>
        </p:sp>
      </p:grpSp>
      <p:grpSp>
        <p:nvGrpSpPr>
          <p:cNvPr id="153651" name="Group 51"/>
          <p:cNvGrpSpPr>
            <a:grpSpLocks/>
          </p:cNvGrpSpPr>
          <p:nvPr/>
        </p:nvGrpSpPr>
        <p:grpSpPr bwMode="auto">
          <a:xfrm>
            <a:off x="2335213" y="2058584"/>
            <a:ext cx="728662" cy="370284"/>
            <a:chOff x="1471" y="1729"/>
            <a:chExt cx="459" cy="311"/>
          </a:xfrm>
        </p:grpSpPr>
        <p:sp>
          <p:nvSpPr>
            <p:cNvPr id="153632" name="Line 32"/>
            <p:cNvSpPr>
              <a:spLocks noChangeShapeType="1"/>
            </p:cNvSpPr>
            <p:nvPr/>
          </p:nvSpPr>
          <p:spPr bwMode="auto">
            <a:xfrm flipV="1">
              <a:off x="1471" y="1851"/>
              <a:ext cx="459" cy="14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algn="ctr">
                <a:lnSpc>
                  <a:spcPct val="90000"/>
                </a:lnSpc>
                <a:spcBef>
                  <a:spcPct val="50000"/>
                </a:spcBef>
                <a:buClr>
                  <a:srgbClr val="FD0000"/>
                </a:buClr>
              </a:pPr>
              <a:endParaRPr lang="en-US" sz="2000" b="1">
                <a:solidFill>
                  <a:srgbClr val="000000"/>
                </a:solidFill>
                <a:latin typeface="Arial" charset="0"/>
                <a:ea typeface="+mn-ea"/>
                <a:cs typeface="+mn-cs"/>
              </a:endParaRPr>
            </a:p>
          </p:txBody>
        </p:sp>
        <p:sp>
          <p:nvSpPr>
            <p:cNvPr id="153642" name="Text Box 42"/>
            <p:cNvSpPr txBox="1">
              <a:spLocks noChangeArrowheads="1"/>
            </p:cNvSpPr>
            <p:nvPr/>
          </p:nvSpPr>
          <p:spPr bwMode="auto">
            <a:xfrm>
              <a:off x="1514" y="1729"/>
              <a:ext cx="207" cy="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lnSpc>
                  <a:spcPct val="90000"/>
                </a:lnSpc>
                <a:spcBef>
                  <a:spcPct val="50000"/>
                </a:spcBef>
                <a:buClr>
                  <a:srgbClr val="FD0000"/>
                </a:buClr>
              </a:pPr>
              <a:r>
                <a:rPr lang="en-US" sz="2000" b="1">
                  <a:solidFill>
                    <a:srgbClr val="000000"/>
                  </a:solidFill>
                  <a:latin typeface="Arial" charset="0"/>
                  <a:ea typeface="+mn-ea"/>
                  <a:cs typeface="+mn-cs"/>
                </a:rPr>
                <a:t>2</a:t>
              </a:r>
            </a:p>
          </p:txBody>
        </p:sp>
      </p:grpSp>
      <p:grpSp>
        <p:nvGrpSpPr>
          <p:cNvPr id="153652" name="Group 52"/>
          <p:cNvGrpSpPr>
            <a:grpSpLocks/>
          </p:cNvGrpSpPr>
          <p:nvPr/>
        </p:nvGrpSpPr>
        <p:grpSpPr bwMode="auto">
          <a:xfrm>
            <a:off x="4532313" y="1804995"/>
            <a:ext cx="1479550" cy="370285"/>
            <a:chOff x="2855" y="1516"/>
            <a:chExt cx="932" cy="311"/>
          </a:xfrm>
        </p:grpSpPr>
        <p:sp>
          <p:nvSpPr>
            <p:cNvPr id="153633" name="Line 33"/>
            <p:cNvSpPr>
              <a:spLocks noChangeShapeType="1"/>
            </p:cNvSpPr>
            <p:nvPr/>
          </p:nvSpPr>
          <p:spPr bwMode="auto">
            <a:xfrm flipV="1">
              <a:off x="2855" y="1654"/>
              <a:ext cx="932" cy="14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algn="ctr">
                <a:lnSpc>
                  <a:spcPct val="90000"/>
                </a:lnSpc>
                <a:spcBef>
                  <a:spcPct val="50000"/>
                </a:spcBef>
                <a:buClr>
                  <a:srgbClr val="FD0000"/>
                </a:buClr>
              </a:pPr>
              <a:endParaRPr lang="en-US" sz="2000" b="1">
                <a:solidFill>
                  <a:srgbClr val="000000"/>
                </a:solidFill>
                <a:latin typeface="Arial" charset="0"/>
                <a:ea typeface="+mn-ea"/>
                <a:cs typeface="+mn-cs"/>
              </a:endParaRPr>
            </a:p>
          </p:txBody>
        </p:sp>
        <p:sp>
          <p:nvSpPr>
            <p:cNvPr id="153643" name="Text Box 43"/>
            <p:cNvSpPr txBox="1">
              <a:spLocks noChangeArrowheads="1"/>
            </p:cNvSpPr>
            <p:nvPr/>
          </p:nvSpPr>
          <p:spPr bwMode="auto">
            <a:xfrm>
              <a:off x="3181" y="1516"/>
              <a:ext cx="207" cy="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lnSpc>
                  <a:spcPct val="90000"/>
                </a:lnSpc>
                <a:spcBef>
                  <a:spcPct val="50000"/>
                </a:spcBef>
                <a:buClr>
                  <a:srgbClr val="FD0000"/>
                </a:buClr>
              </a:pPr>
              <a:r>
                <a:rPr lang="en-US" sz="2000" b="1" dirty="0">
                  <a:solidFill>
                    <a:srgbClr val="000000"/>
                  </a:solidFill>
                  <a:latin typeface="Arial" charset="0"/>
                  <a:ea typeface="+mn-ea"/>
                  <a:cs typeface="+mn-cs"/>
                </a:rPr>
                <a:t>3</a:t>
              </a:r>
            </a:p>
          </p:txBody>
        </p:sp>
      </p:grpSp>
      <p:grpSp>
        <p:nvGrpSpPr>
          <p:cNvPr id="153653" name="Group 53"/>
          <p:cNvGrpSpPr>
            <a:grpSpLocks/>
          </p:cNvGrpSpPr>
          <p:nvPr/>
        </p:nvGrpSpPr>
        <p:grpSpPr bwMode="auto">
          <a:xfrm>
            <a:off x="5446720" y="1907390"/>
            <a:ext cx="2257425" cy="765573"/>
            <a:chOff x="3431" y="1602"/>
            <a:chExt cx="1422" cy="643"/>
          </a:xfrm>
        </p:grpSpPr>
        <p:sp>
          <p:nvSpPr>
            <p:cNvPr id="153634" name="Line 34"/>
            <p:cNvSpPr>
              <a:spLocks noChangeShapeType="1"/>
            </p:cNvSpPr>
            <p:nvPr/>
          </p:nvSpPr>
          <p:spPr bwMode="auto">
            <a:xfrm>
              <a:off x="4308" y="1605"/>
              <a:ext cx="545" cy="386"/>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algn="ctr">
                <a:lnSpc>
                  <a:spcPct val="90000"/>
                </a:lnSpc>
                <a:spcBef>
                  <a:spcPct val="50000"/>
                </a:spcBef>
                <a:buClr>
                  <a:srgbClr val="FD0000"/>
                </a:buClr>
              </a:pPr>
              <a:endParaRPr lang="en-US" sz="2000" b="1">
                <a:solidFill>
                  <a:srgbClr val="000000"/>
                </a:solidFill>
                <a:latin typeface="Arial" charset="0"/>
                <a:ea typeface="+mn-ea"/>
                <a:cs typeface="+mn-cs"/>
              </a:endParaRPr>
            </a:p>
          </p:txBody>
        </p:sp>
        <p:sp>
          <p:nvSpPr>
            <p:cNvPr id="153635" name="Line 35"/>
            <p:cNvSpPr>
              <a:spLocks noChangeShapeType="1"/>
            </p:cNvSpPr>
            <p:nvPr/>
          </p:nvSpPr>
          <p:spPr bwMode="auto">
            <a:xfrm flipH="1">
              <a:off x="3431" y="1851"/>
              <a:ext cx="423" cy="202"/>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algn="ctr">
                <a:lnSpc>
                  <a:spcPct val="90000"/>
                </a:lnSpc>
                <a:spcBef>
                  <a:spcPct val="50000"/>
                </a:spcBef>
                <a:buClr>
                  <a:srgbClr val="FD0000"/>
                </a:buClr>
              </a:pPr>
              <a:endParaRPr lang="en-US" sz="2000" b="1">
                <a:solidFill>
                  <a:srgbClr val="000000"/>
                </a:solidFill>
                <a:latin typeface="Arial" charset="0"/>
                <a:ea typeface="+mn-ea"/>
                <a:cs typeface="+mn-cs"/>
              </a:endParaRPr>
            </a:p>
          </p:txBody>
        </p:sp>
        <p:sp>
          <p:nvSpPr>
            <p:cNvPr id="153644" name="Text Box 44"/>
            <p:cNvSpPr txBox="1">
              <a:spLocks noChangeArrowheads="1"/>
            </p:cNvSpPr>
            <p:nvPr/>
          </p:nvSpPr>
          <p:spPr bwMode="auto">
            <a:xfrm>
              <a:off x="4530" y="1602"/>
              <a:ext cx="207" cy="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lnSpc>
                  <a:spcPct val="90000"/>
                </a:lnSpc>
                <a:spcBef>
                  <a:spcPct val="50000"/>
                </a:spcBef>
                <a:buClr>
                  <a:srgbClr val="FD0000"/>
                </a:buClr>
              </a:pPr>
              <a:r>
                <a:rPr lang="en-US" sz="2000" b="1">
                  <a:solidFill>
                    <a:srgbClr val="000000"/>
                  </a:solidFill>
                  <a:latin typeface="Arial" charset="0"/>
                  <a:ea typeface="+mn-ea"/>
                  <a:cs typeface="+mn-cs"/>
                </a:rPr>
                <a:t>4</a:t>
              </a:r>
            </a:p>
          </p:txBody>
        </p:sp>
        <p:sp>
          <p:nvSpPr>
            <p:cNvPr id="153645" name="Text Box 45"/>
            <p:cNvSpPr txBox="1">
              <a:spLocks noChangeArrowheads="1"/>
            </p:cNvSpPr>
            <p:nvPr/>
          </p:nvSpPr>
          <p:spPr bwMode="auto">
            <a:xfrm>
              <a:off x="3562" y="1934"/>
              <a:ext cx="207" cy="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lnSpc>
                  <a:spcPct val="90000"/>
                </a:lnSpc>
                <a:spcBef>
                  <a:spcPct val="50000"/>
                </a:spcBef>
                <a:buClr>
                  <a:srgbClr val="FD0000"/>
                </a:buClr>
              </a:pPr>
              <a:r>
                <a:rPr lang="en-US" sz="2000" b="1" dirty="0">
                  <a:solidFill>
                    <a:srgbClr val="000000"/>
                  </a:solidFill>
                  <a:latin typeface="Arial" charset="0"/>
                  <a:ea typeface="+mn-ea"/>
                  <a:cs typeface="+mn-cs"/>
                </a:rPr>
                <a:t>4</a:t>
              </a:r>
            </a:p>
          </p:txBody>
        </p:sp>
      </p:grpSp>
      <p:grpSp>
        <p:nvGrpSpPr>
          <p:cNvPr id="153654" name="Group 54"/>
          <p:cNvGrpSpPr>
            <a:grpSpLocks/>
          </p:cNvGrpSpPr>
          <p:nvPr/>
        </p:nvGrpSpPr>
        <p:grpSpPr bwMode="auto">
          <a:xfrm>
            <a:off x="4552950" y="2078833"/>
            <a:ext cx="1468438" cy="642938"/>
            <a:chOff x="2868" y="1746"/>
            <a:chExt cx="925" cy="540"/>
          </a:xfrm>
        </p:grpSpPr>
        <p:sp>
          <p:nvSpPr>
            <p:cNvPr id="153637" name="Line 37"/>
            <p:cNvSpPr>
              <a:spLocks noChangeShapeType="1"/>
            </p:cNvSpPr>
            <p:nvPr/>
          </p:nvSpPr>
          <p:spPr bwMode="auto">
            <a:xfrm flipH="1">
              <a:off x="2868" y="1746"/>
              <a:ext cx="925" cy="5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algn="ctr">
                <a:lnSpc>
                  <a:spcPct val="90000"/>
                </a:lnSpc>
                <a:spcBef>
                  <a:spcPct val="50000"/>
                </a:spcBef>
                <a:buClr>
                  <a:srgbClr val="FD0000"/>
                </a:buClr>
              </a:pPr>
              <a:endParaRPr lang="en-US" sz="2000" b="1">
                <a:solidFill>
                  <a:srgbClr val="000000"/>
                </a:solidFill>
                <a:latin typeface="Arial" charset="0"/>
                <a:ea typeface="+mn-ea"/>
                <a:cs typeface="+mn-cs"/>
              </a:endParaRPr>
            </a:p>
          </p:txBody>
        </p:sp>
        <p:sp>
          <p:nvSpPr>
            <p:cNvPr id="153646" name="Text Box 46"/>
            <p:cNvSpPr txBox="1">
              <a:spLocks noChangeArrowheads="1"/>
            </p:cNvSpPr>
            <p:nvPr/>
          </p:nvSpPr>
          <p:spPr bwMode="auto">
            <a:xfrm>
              <a:off x="2985" y="1946"/>
              <a:ext cx="207" cy="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lnSpc>
                  <a:spcPct val="90000"/>
                </a:lnSpc>
                <a:spcBef>
                  <a:spcPct val="50000"/>
                </a:spcBef>
                <a:buClr>
                  <a:srgbClr val="FD0000"/>
                </a:buClr>
              </a:pPr>
              <a:r>
                <a:rPr lang="en-US" sz="2000" b="1" dirty="0">
                  <a:solidFill>
                    <a:srgbClr val="000000"/>
                  </a:solidFill>
                  <a:latin typeface="Arial" charset="0"/>
                  <a:ea typeface="+mn-ea"/>
                  <a:cs typeface="+mn-cs"/>
                </a:rPr>
                <a:t>5</a:t>
              </a:r>
            </a:p>
          </p:txBody>
        </p:sp>
      </p:grpSp>
      <p:grpSp>
        <p:nvGrpSpPr>
          <p:cNvPr id="153655" name="Group 55"/>
          <p:cNvGrpSpPr>
            <a:grpSpLocks/>
          </p:cNvGrpSpPr>
          <p:nvPr/>
        </p:nvGrpSpPr>
        <p:grpSpPr bwMode="auto">
          <a:xfrm>
            <a:off x="2295525" y="2684875"/>
            <a:ext cx="808038" cy="467916"/>
            <a:chOff x="1446" y="2255"/>
            <a:chExt cx="509" cy="393"/>
          </a:xfrm>
        </p:grpSpPr>
        <p:sp>
          <p:nvSpPr>
            <p:cNvPr id="153638" name="Line 38"/>
            <p:cNvSpPr>
              <a:spLocks noChangeShapeType="1"/>
            </p:cNvSpPr>
            <p:nvPr/>
          </p:nvSpPr>
          <p:spPr bwMode="auto">
            <a:xfrm flipH="1" flipV="1">
              <a:off x="1446" y="2255"/>
              <a:ext cx="509" cy="17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algn="ctr">
                <a:lnSpc>
                  <a:spcPct val="90000"/>
                </a:lnSpc>
                <a:spcBef>
                  <a:spcPct val="50000"/>
                </a:spcBef>
                <a:buClr>
                  <a:srgbClr val="FD0000"/>
                </a:buClr>
              </a:pPr>
              <a:endParaRPr lang="en-US" sz="2000" b="1">
                <a:solidFill>
                  <a:srgbClr val="000000"/>
                </a:solidFill>
                <a:latin typeface="Arial" charset="0"/>
                <a:ea typeface="+mn-ea"/>
                <a:cs typeface="+mn-cs"/>
              </a:endParaRPr>
            </a:p>
          </p:txBody>
        </p:sp>
        <p:sp>
          <p:nvSpPr>
            <p:cNvPr id="153647" name="Text Box 47"/>
            <p:cNvSpPr txBox="1">
              <a:spLocks noChangeArrowheads="1"/>
            </p:cNvSpPr>
            <p:nvPr/>
          </p:nvSpPr>
          <p:spPr bwMode="auto">
            <a:xfrm>
              <a:off x="1564" y="2337"/>
              <a:ext cx="207" cy="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lnSpc>
                  <a:spcPct val="90000"/>
                </a:lnSpc>
                <a:spcBef>
                  <a:spcPct val="50000"/>
                </a:spcBef>
                <a:buClr>
                  <a:srgbClr val="FD0000"/>
                </a:buClr>
              </a:pPr>
              <a:r>
                <a:rPr lang="en-US" sz="2000" b="1">
                  <a:solidFill>
                    <a:srgbClr val="000000"/>
                  </a:solidFill>
                  <a:latin typeface="Arial" charset="0"/>
                  <a:ea typeface="+mn-ea"/>
                  <a:cs typeface="+mn-cs"/>
                </a:rPr>
                <a:t>6</a:t>
              </a:r>
            </a:p>
          </p:txBody>
        </p:sp>
      </p:grpSp>
      <p:grpSp>
        <p:nvGrpSpPr>
          <p:cNvPr id="153656" name="Group 56"/>
          <p:cNvGrpSpPr>
            <a:grpSpLocks/>
          </p:cNvGrpSpPr>
          <p:nvPr/>
        </p:nvGrpSpPr>
        <p:grpSpPr bwMode="auto">
          <a:xfrm>
            <a:off x="622300" y="1283494"/>
            <a:ext cx="933450" cy="1116806"/>
            <a:chOff x="392" y="1078"/>
            <a:chExt cx="588" cy="938"/>
          </a:xfrm>
        </p:grpSpPr>
        <p:sp>
          <p:nvSpPr>
            <p:cNvPr id="153639" name="Line 39"/>
            <p:cNvSpPr>
              <a:spLocks noChangeShapeType="1"/>
            </p:cNvSpPr>
            <p:nvPr/>
          </p:nvSpPr>
          <p:spPr bwMode="auto">
            <a:xfrm flipH="1" flipV="1">
              <a:off x="392" y="1078"/>
              <a:ext cx="588" cy="9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algn="ctr">
                <a:lnSpc>
                  <a:spcPct val="90000"/>
                </a:lnSpc>
                <a:spcBef>
                  <a:spcPct val="50000"/>
                </a:spcBef>
                <a:buClr>
                  <a:srgbClr val="FD0000"/>
                </a:buClr>
              </a:pPr>
              <a:endParaRPr lang="en-US" sz="2000" b="1">
                <a:solidFill>
                  <a:srgbClr val="000000"/>
                </a:solidFill>
                <a:latin typeface="Arial" charset="0"/>
                <a:ea typeface="+mn-ea"/>
                <a:cs typeface="+mn-cs"/>
              </a:endParaRPr>
            </a:p>
          </p:txBody>
        </p:sp>
        <p:sp>
          <p:nvSpPr>
            <p:cNvPr id="153648" name="Text Box 48"/>
            <p:cNvSpPr txBox="1">
              <a:spLocks noChangeArrowheads="1"/>
            </p:cNvSpPr>
            <p:nvPr/>
          </p:nvSpPr>
          <p:spPr bwMode="auto">
            <a:xfrm>
              <a:off x="510" y="1560"/>
              <a:ext cx="207" cy="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lnSpc>
                  <a:spcPct val="90000"/>
                </a:lnSpc>
                <a:spcBef>
                  <a:spcPct val="50000"/>
                </a:spcBef>
                <a:buClr>
                  <a:srgbClr val="FD0000"/>
                </a:buClr>
              </a:pPr>
              <a:r>
                <a:rPr lang="en-US" sz="2000" b="1">
                  <a:solidFill>
                    <a:srgbClr val="000000"/>
                  </a:solidFill>
                  <a:latin typeface="Arial" charset="0"/>
                  <a:ea typeface="+mn-ea"/>
                  <a:cs typeface="+mn-cs"/>
                </a:rPr>
                <a:t>7</a:t>
              </a:r>
            </a:p>
          </p:txBody>
        </p:sp>
      </p:grpSp>
      <p:sp>
        <p:nvSpPr>
          <p:cNvPr id="153657" name="Text Box 57"/>
          <p:cNvSpPr txBox="1">
            <a:spLocks noChangeArrowheads="1"/>
          </p:cNvSpPr>
          <p:nvPr/>
        </p:nvSpPr>
        <p:spPr bwMode="auto">
          <a:xfrm>
            <a:off x="3803237" y="3278982"/>
            <a:ext cx="742191"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95" tIns="45998" rIns="91995" bIns="45998">
            <a:spAutoFit/>
          </a:bodyPr>
          <a:lstStyle/>
          <a:p>
            <a:pPr algn="ctr">
              <a:lnSpc>
                <a:spcPct val="90000"/>
              </a:lnSpc>
              <a:spcBef>
                <a:spcPct val="50000"/>
              </a:spcBef>
              <a:buClr>
                <a:srgbClr val="FD0000"/>
              </a:buClr>
            </a:pPr>
            <a:r>
              <a:rPr lang="en-US" sz="2000" b="1">
                <a:solidFill>
                  <a:srgbClr val="000000"/>
                </a:solidFill>
                <a:latin typeface="Arial" charset="0"/>
                <a:ea typeface="+mn-ea"/>
                <a:cs typeface="+mn-cs"/>
              </a:rPr>
              <a:t>SGA</a:t>
            </a:r>
          </a:p>
        </p:txBody>
      </p:sp>
      <p:sp>
        <p:nvSpPr>
          <p:cNvPr id="153658" name="Text Box 58"/>
          <p:cNvSpPr txBox="1">
            <a:spLocks noChangeArrowheads="1"/>
          </p:cNvSpPr>
          <p:nvPr/>
        </p:nvSpPr>
        <p:spPr bwMode="auto">
          <a:xfrm>
            <a:off x="192092" y="2972839"/>
            <a:ext cx="3207609" cy="1662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95" tIns="45998" rIns="91995" bIns="45998">
            <a:spAutoFit/>
          </a:bodyPr>
          <a:lstStyle/>
          <a:p>
            <a:pPr>
              <a:lnSpc>
                <a:spcPct val="90000"/>
              </a:lnSpc>
              <a:spcBef>
                <a:spcPct val="50000"/>
              </a:spcBef>
              <a:buClr>
                <a:srgbClr val="FD0000"/>
              </a:buClr>
            </a:pPr>
            <a:r>
              <a:rPr lang="en-US" sz="2000" b="1" dirty="0">
                <a:solidFill>
                  <a:srgbClr val="FD0000"/>
                </a:solidFill>
                <a:latin typeface="Arial" charset="0"/>
                <a:ea typeface="+mn-ea"/>
                <a:cs typeface="+mn-cs"/>
              </a:rPr>
              <a:t>Shared Server </a:t>
            </a:r>
          </a:p>
          <a:p>
            <a:pPr>
              <a:lnSpc>
                <a:spcPct val="90000"/>
              </a:lnSpc>
              <a:spcBef>
                <a:spcPct val="50000"/>
              </a:spcBef>
              <a:buClr>
                <a:srgbClr val="FD0000"/>
              </a:buClr>
            </a:pPr>
            <a:r>
              <a:rPr lang="en-US" sz="2000" b="1" dirty="0">
                <a:solidFill>
                  <a:srgbClr val="000000"/>
                </a:solidFill>
                <a:latin typeface="Arial" charset="0"/>
                <a:ea typeface="+mn-ea"/>
                <a:cs typeface="+mn-cs"/>
              </a:rPr>
              <a:t>Fast connection</a:t>
            </a:r>
          </a:p>
          <a:p>
            <a:pPr>
              <a:lnSpc>
                <a:spcPct val="90000"/>
              </a:lnSpc>
              <a:spcBef>
                <a:spcPct val="50000"/>
              </a:spcBef>
              <a:buClr>
                <a:srgbClr val="FD0000"/>
              </a:buClr>
            </a:pPr>
            <a:r>
              <a:rPr lang="en-US" sz="2000" b="1" dirty="0">
                <a:solidFill>
                  <a:srgbClr val="000000"/>
                </a:solidFill>
                <a:latin typeface="Arial" charset="0"/>
                <a:ea typeface="+mn-ea"/>
                <a:cs typeface="+mn-cs"/>
              </a:rPr>
              <a:t>No process creation</a:t>
            </a:r>
          </a:p>
          <a:p>
            <a:pPr>
              <a:lnSpc>
                <a:spcPct val="90000"/>
              </a:lnSpc>
              <a:spcBef>
                <a:spcPct val="50000"/>
              </a:spcBef>
              <a:buClr>
                <a:srgbClr val="FD0000"/>
              </a:buClr>
            </a:pPr>
            <a:r>
              <a:rPr lang="en-US" sz="2000" b="1" i="1" dirty="0">
                <a:solidFill>
                  <a:srgbClr val="000000"/>
                </a:solidFill>
                <a:latin typeface="Arial" charset="0"/>
                <a:ea typeface="+mn-ea"/>
                <a:cs typeface="+mn-cs"/>
              </a:rPr>
              <a:t>Long </a:t>
            </a:r>
            <a:r>
              <a:rPr lang="en-US" sz="2000" b="1" dirty="0">
                <a:solidFill>
                  <a:srgbClr val="000000"/>
                </a:solidFill>
                <a:latin typeface="Arial" charset="0"/>
                <a:ea typeface="+mn-ea"/>
                <a:cs typeface="+mn-cs"/>
              </a:rPr>
              <a:t>code path however</a:t>
            </a:r>
            <a:endParaRPr lang="en-US" sz="2000" b="1" i="1" dirty="0">
              <a:solidFill>
                <a:srgbClr val="000000"/>
              </a:solidFill>
              <a:latin typeface="Arial" charset="0"/>
              <a:ea typeface="+mn-ea"/>
              <a:cs typeface="+mn-cs"/>
            </a:endParaRPr>
          </a:p>
        </p:txBody>
      </p:sp>
    </p:spTree>
    <p:extLst>
      <p:ext uri="{BB962C8B-B14F-4D97-AF65-F5344CB8AC3E}">
        <p14:creationId xmlns:p14="http://schemas.microsoft.com/office/powerpoint/2010/main" val="151517898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5365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5365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53652"/>
                                        </p:tgtEl>
                                        <p:attrNameLst>
                                          <p:attrName>style.visibility</p:attrName>
                                        </p:attrNameLst>
                                      </p:cBhvr>
                                      <p:to>
                                        <p:strVal val="visible"/>
                                      </p:to>
                                    </p:set>
                                  </p:childTnLst>
                                  <p:subTnLst>
                                    <p:set>
                                      <p:cBhvr override="childStyle">
                                        <p:cTn dur="1" fill="hold" display="0" masterRel="nextClick" afterEffect="1"/>
                                        <p:tgtEl>
                                          <p:spTgt spid="153652"/>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53653"/>
                                        </p:tgtEl>
                                        <p:attrNameLst>
                                          <p:attrName>style.visibility</p:attrName>
                                        </p:attrNameLst>
                                      </p:cBhvr>
                                      <p:to>
                                        <p:strVal val="visible"/>
                                      </p:to>
                                    </p:set>
                                  </p:childTnLst>
                                  <p:subTnLst>
                                    <p:set>
                                      <p:cBhvr override="childStyle">
                                        <p:cTn dur="1" fill="hold" display="0" masterRel="nextClick" afterEffect="1"/>
                                        <p:tgtEl>
                                          <p:spTgt spid="153653"/>
                                        </p:tgtEl>
                                        <p:attrNameLst>
                                          <p:attrName>style.visibility</p:attrName>
                                        </p:attrNameLst>
                                      </p:cBhvr>
                                      <p:to>
                                        <p:strVal val="hidden"/>
                                      </p:to>
                                    </p:set>
                                  </p:sub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153654"/>
                                        </p:tgtEl>
                                        <p:attrNameLst>
                                          <p:attrName>style.visibility</p:attrName>
                                        </p:attrNameLst>
                                      </p:cBhvr>
                                      <p:to>
                                        <p:strVal val="visible"/>
                                      </p:to>
                                    </p:set>
                                  </p:childTnLst>
                                  <p:subTnLst>
                                    <p:set>
                                      <p:cBhvr override="childStyle">
                                        <p:cTn dur="1" fill="hold" display="0" masterRel="nextClick" afterEffect="1"/>
                                        <p:tgtEl>
                                          <p:spTgt spid="153654"/>
                                        </p:tgtEl>
                                        <p:attrNameLst>
                                          <p:attrName>style.visibility</p:attrName>
                                        </p:attrNameLst>
                                      </p:cBhvr>
                                      <p:to>
                                        <p:strVal val="hidden"/>
                                      </p:to>
                                    </p:set>
                                  </p:sub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15365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1536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0" name="Picture 27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8563" y="2140744"/>
            <a:ext cx="1262062" cy="945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155651" name="Group 3"/>
          <p:cNvGrpSpPr>
            <a:grpSpLocks/>
          </p:cNvGrpSpPr>
          <p:nvPr/>
        </p:nvGrpSpPr>
        <p:grpSpPr bwMode="auto">
          <a:xfrm>
            <a:off x="5997575" y="1695454"/>
            <a:ext cx="817563" cy="520305"/>
            <a:chOff x="3737" y="955"/>
            <a:chExt cx="515" cy="437"/>
          </a:xfrm>
        </p:grpSpPr>
        <p:sp>
          <p:nvSpPr>
            <p:cNvPr id="155652" name="Oval 4"/>
            <p:cNvSpPr>
              <a:spLocks noChangeArrowheads="1"/>
            </p:cNvSpPr>
            <p:nvPr/>
          </p:nvSpPr>
          <p:spPr bwMode="auto">
            <a:xfrm>
              <a:off x="3737" y="955"/>
              <a:ext cx="515" cy="43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algn="ctr">
                <a:lnSpc>
                  <a:spcPct val="90000"/>
                </a:lnSpc>
                <a:spcBef>
                  <a:spcPct val="50000"/>
                </a:spcBef>
                <a:buClr>
                  <a:srgbClr val="FD0000"/>
                </a:buClr>
              </a:pPr>
              <a:endParaRPr lang="en-US" sz="2000" b="1">
                <a:solidFill>
                  <a:srgbClr val="000000"/>
                </a:solidFill>
                <a:latin typeface="Arial" charset="0"/>
                <a:ea typeface="+mn-ea"/>
                <a:cs typeface="+mn-cs"/>
              </a:endParaRPr>
            </a:p>
          </p:txBody>
        </p:sp>
        <p:sp>
          <p:nvSpPr>
            <p:cNvPr id="155653" name="Text Box 5"/>
            <p:cNvSpPr txBox="1">
              <a:spLocks noChangeArrowheads="1"/>
            </p:cNvSpPr>
            <p:nvPr/>
          </p:nvSpPr>
          <p:spPr bwMode="auto">
            <a:xfrm>
              <a:off x="3851" y="1063"/>
              <a:ext cx="306" cy="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lnSpc>
                  <a:spcPct val="90000"/>
                </a:lnSpc>
                <a:spcBef>
                  <a:spcPct val="50000"/>
                </a:spcBef>
                <a:buClr>
                  <a:srgbClr val="FD0000"/>
                </a:buClr>
              </a:pPr>
              <a:r>
                <a:rPr lang="en-US" sz="2000" b="1">
                  <a:solidFill>
                    <a:srgbClr val="000000"/>
                  </a:solidFill>
                  <a:latin typeface="Arial" charset="0"/>
                  <a:ea typeface="+mn-ea"/>
                  <a:cs typeface="+mn-cs"/>
                </a:rPr>
                <a:t>ds</a:t>
              </a:r>
            </a:p>
          </p:txBody>
        </p:sp>
      </p:grpSp>
      <p:sp>
        <p:nvSpPr>
          <p:cNvPr id="155654" name="AutoShape 6"/>
          <p:cNvSpPr>
            <a:spLocks noChangeArrowheads="1"/>
          </p:cNvSpPr>
          <p:nvPr/>
        </p:nvSpPr>
        <p:spPr bwMode="auto">
          <a:xfrm>
            <a:off x="2843462" y="2034162"/>
            <a:ext cx="2664342" cy="1114186"/>
          </a:xfrm>
          <a:prstGeom prst="roundRect">
            <a:avLst>
              <a:gd name="adj" fmla="val 1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995" tIns="45998" rIns="91995" bIns="45998" anchor="ctr">
            <a:spAutoFit/>
          </a:bodyPr>
          <a:lstStyle/>
          <a:p>
            <a:pPr algn="ctr">
              <a:lnSpc>
                <a:spcPct val="90000"/>
              </a:lnSpc>
              <a:spcBef>
                <a:spcPct val="50000"/>
              </a:spcBef>
              <a:buClr>
                <a:srgbClr val="FD0000"/>
              </a:buClr>
            </a:pPr>
            <a:endParaRPr lang="en-US" sz="2000" b="1">
              <a:solidFill>
                <a:srgbClr val="000000"/>
              </a:solidFill>
              <a:latin typeface="Arial" charset="0"/>
              <a:ea typeface="+mn-ea"/>
              <a:cs typeface="+mn-cs"/>
            </a:endParaRPr>
          </a:p>
        </p:txBody>
      </p:sp>
      <p:grpSp>
        <p:nvGrpSpPr>
          <p:cNvPr id="155655" name="Group 7"/>
          <p:cNvGrpSpPr>
            <a:grpSpLocks/>
          </p:cNvGrpSpPr>
          <p:nvPr/>
        </p:nvGrpSpPr>
        <p:grpSpPr bwMode="auto">
          <a:xfrm>
            <a:off x="157175" y="703663"/>
            <a:ext cx="854077" cy="520305"/>
            <a:chOff x="3730" y="955"/>
            <a:chExt cx="538" cy="437"/>
          </a:xfrm>
        </p:grpSpPr>
        <p:sp>
          <p:nvSpPr>
            <p:cNvPr id="155656" name="Oval 8"/>
            <p:cNvSpPr>
              <a:spLocks noChangeArrowheads="1"/>
            </p:cNvSpPr>
            <p:nvPr/>
          </p:nvSpPr>
          <p:spPr bwMode="auto">
            <a:xfrm>
              <a:off x="3737" y="955"/>
              <a:ext cx="515" cy="43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algn="ctr">
                <a:lnSpc>
                  <a:spcPct val="90000"/>
                </a:lnSpc>
                <a:spcBef>
                  <a:spcPct val="50000"/>
                </a:spcBef>
                <a:buClr>
                  <a:srgbClr val="FD0000"/>
                </a:buClr>
              </a:pPr>
              <a:endParaRPr lang="en-US" sz="2000" b="1">
                <a:solidFill>
                  <a:srgbClr val="000000"/>
                </a:solidFill>
                <a:latin typeface="Arial" charset="0"/>
                <a:ea typeface="+mn-ea"/>
                <a:cs typeface="+mn-cs"/>
              </a:endParaRPr>
            </a:p>
          </p:txBody>
        </p:sp>
        <p:sp>
          <p:nvSpPr>
            <p:cNvPr id="155657" name="Text Box 9"/>
            <p:cNvSpPr txBox="1">
              <a:spLocks noChangeArrowheads="1"/>
            </p:cNvSpPr>
            <p:nvPr/>
          </p:nvSpPr>
          <p:spPr bwMode="auto">
            <a:xfrm>
              <a:off x="3730" y="1063"/>
              <a:ext cx="538" cy="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lnSpc>
                  <a:spcPct val="90000"/>
                </a:lnSpc>
                <a:spcBef>
                  <a:spcPct val="50000"/>
                </a:spcBef>
                <a:buClr>
                  <a:srgbClr val="FD0000"/>
                </a:buClr>
              </a:pPr>
              <a:r>
                <a:rPr lang="en-US" sz="2000" b="1">
                  <a:solidFill>
                    <a:srgbClr val="000000"/>
                  </a:solidFill>
                  <a:latin typeface="Arial" charset="0"/>
                  <a:ea typeface="+mn-ea"/>
                  <a:cs typeface="+mn-cs"/>
                </a:rPr>
                <a:t>client</a:t>
              </a:r>
            </a:p>
          </p:txBody>
        </p:sp>
      </p:grpSp>
      <p:grpSp>
        <p:nvGrpSpPr>
          <p:cNvPr id="155658" name="Group 10"/>
          <p:cNvGrpSpPr>
            <a:grpSpLocks/>
          </p:cNvGrpSpPr>
          <p:nvPr/>
        </p:nvGrpSpPr>
        <p:grpSpPr bwMode="auto">
          <a:xfrm>
            <a:off x="1001713" y="970360"/>
            <a:ext cx="5059362" cy="773906"/>
            <a:chOff x="631" y="815"/>
            <a:chExt cx="3187" cy="650"/>
          </a:xfrm>
        </p:grpSpPr>
        <p:sp>
          <p:nvSpPr>
            <p:cNvPr id="155659" name="Line 11"/>
            <p:cNvSpPr>
              <a:spLocks noChangeShapeType="1"/>
            </p:cNvSpPr>
            <p:nvPr/>
          </p:nvSpPr>
          <p:spPr bwMode="auto">
            <a:xfrm>
              <a:off x="631" y="815"/>
              <a:ext cx="3187" cy="6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algn="ctr">
                <a:lnSpc>
                  <a:spcPct val="90000"/>
                </a:lnSpc>
                <a:spcBef>
                  <a:spcPct val="50000"/>
                </a:spcBef>
                <a:buClr>
                  <a:srgbClr val="FD0000"/>
                </a:buClr>
              </a:pPr>
              <a:endParaRPr lang="en-US" sz="2000" b="1">
                <a:solidFill>
                  <a:srgbClr val="000000"/>
                </a:solidFill>
                <a:latin typeface="Arial" charset="0"/>
                <a:ea typeface="+mn-ea"/>
                <a:cs typeface="+mn-cs"/>
              </a:endParaRPr>
            </a:p>
          </p:txBody>
        </p:sp>
        <p:sp>
          <p:nvSpPr>
            <p:cNvPr id="155660" name="Text Box 12"/>
            <p:cNvSpPr txBox="1">
              <a:spLocks noChangeArrowheads="1"/>
            </p:cNvSpPr>
            <p:nvPr/>
          </p:nvSpPr>
          <p:spPr bwMode="auto">
            <a:xfrm>
              <a:off x="2164" y="898"/>
              <a:ext cx="207" cy="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lnSpc>
                  <a:spcPct val="90000"/>
                </a:lnSpc>
                <a:spcBef>
                  <a:spcPct val="50000"/>
                </a:spcBef>
                <a:buClr>
                  <a:srgbClr val="FD0000"/>
                </a:buClr>
              </a:pPr>
              <a:r>
                <a:rPr lang="en-US" sz="2000" b="1" dirty="0">
                  <a:solidFill>
                    <a:srgbClr val="000000"/>
                  </a:solidFill>
                  <a:latin typeface="Arial" charset="0"/>
                  <a:ea typeface="+mn-ea"/>
                  <a:cs typeface="+mn-cs"/>
                </a:rPr>
                <a:t>1</a:t>
              </a:r>
            </a:p>
          </p:txBody>
        </p:sp>
      </p:grpSp>
      <p:grpSp>
        <p:nvGrpSpPr>
          <p:cNvPr id="155661" name="Group 13"/>
          <p:cNvGrpSpPr>
            <a:grpSpLocks/>
          </p:cNvGrpSpPr>
          <p:nvPr/>
        </p:nvGrpSpPr>
        <p:grpSpPr bwMode="auto">
          <a:xfrm>
            <a:off x="5446720" y="1907390"/>
            <a:ext cx="2257425" cy="765573"/>
            <a:chOff x="3431" y="1602"/>
            <a:chExt cx="1422" cy="643"/>
          </a:xfrm>
        </p:grpSpPr>
        <p:sp>
          <p:nvSpPr>
            <p:cNvPr id="155662" name="Line 14"/>
            <p:cNvSpPr>
              <a:spLocks noChangeShapeType="1"/>
            </p:cNvSpPr>
            <p:nvPr/>
          </p:nvSpPr>
          <p:spPr bwMode="auto">
            <a:xfrm>
              <a:off x="4308" y="1605"/>
              <a:ext cx="545" cy="386"/>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algn="ctr">
                <a:lnSpc>
                  <a:spcPct val="90000"/>
                </a:lnSpc>
                <a:spcBef>
                  <a:spcPct val="50000"/>
                </a:spcBef>
                <a:buClr>
                  <a:srgbClr val="FD0000"/>
                </a:buClr>
              </a:pPr>
              <a:endParaRPr lang="en-US" sz="2000" b="1">
                <a:solidFill>
                  <a:srgbClr val="000000"/>
                </a:solidFill>
                <a:latin typeface="Arial" charset="0"/>
                <a:ea typeface="+mn-ea"/>
                <a:cs typeface="+mn-cs"/>
              </a:endParaRPr>
            </a:p>
          </p:txBody>
        </p:sp>
        <p:sp>
          <p:nvSpPr>
            <p:cNvPr id="155663" name="Line 15"/>
            <p:cNvSpPr>
              <a:spLocks noChangeShapeType="1"/>
            </p:cNvSpPr>
            <p:nvPr/>
          </p:nvSpPr>
          <p:spPr bwMode="auto">
            <a:xfrm flipH="1">
              <a:off x="3431" y="1851"/>
              <a:ext cx="423" cy="202"/>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algn="ctr">
                <a:lnSpc>
                  <a:spcPct val="90000"/>
                </a:lnSpc>
                <a:spcBef>
                  <a:spcPct val="50000"/>
                </a:spcBef>
                <a:buClr>
                  <a:srgbClr val="FD0000"/>
                </a:buClr>
              </a:pPr>
              <a:endParaRPr lang="en-US" sz="2000" b="1">
                <a:solidFill>
                  <a:srgbClr val="000000"/>
                </a:solidFill>
                <a:latin typeface="Arial" charset="0"/>
                <a:ea typeface="+mn-ea"/>
                <a:cs typeface="+mn-cs"/>
              </a:endParaRPr>
            </a:p>
          </p:txBody>
        </p:sp>
        <p:sp>
          <p:nvSpPr>
            <p:cNvPr id="155664" name="Text Box 16"/>
            <p:cNvSpPr txBox="1">
              <a:spLocks noChangeArrowheads="1"/>
            </p:cNvSpPr>
            <p:nvPr/>
          </p:nvSpPr>
          <p:spPr bwMode="auto">
            <a:xfrm>
              <a:off x="4530" y="1602"/>
              <a:ext cx="207" cy="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lnSpc>
                  <a:spcPct val="90000"/>
                </a:lnSpc>
                <a:spcBef>
                  <a:spcPct val="50000"/>
                </a:spcBef>
                <a:buClr>
                  <a:srgbClr val="FD0000"/>
                </a:buClr>
              </a:pPr>
              <a:r>
                <a:rPr lang="en-US" sz="2000" b="1">
                  <a:solidFill>
                    <a:srgbClr val="000000"/>
                  </a:solidFill>
                  <a:latin typeface="Arial" charset="0"/>
                  <a:ea typeface="+mn-ea"/>
                  <a:cs typeface="+mn-cs"/>
                </a:rPr>
                <a:t>2</a:t>
              </a:r>
            </a:p>
          </p:txBody>
        </p:sp>
        <p:sp>
          <p:nvSpPr>
            <p:cNvPr id="155665" name="Text Box 17"/>
            <p:cNvSpPr txBox="1">
              <a:spLocks noChangeArrowheads="1"/>
            </p:cNvSpPr>
            <p:nvPr/>
          </p:nvSpPr>
          <p:spPr bwMode="auto">
            <a:xfrm>
              <a:off x="3562" y="1934"/>
              <a:ext cx="207" cy="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lnSpc>
                  <a:spcPct val="90000"/>
                </a:lnSpc>
                <a:spcBef>
                  <a:spcPct val="50000"/>
                </a:spcBef>
                <a:buClr>
                  <a:srgbClr val="FD0000"/>
                </a:buClr>
              </a:pPr>
              <a:r>
                <a:rPr lang="en-US" sz="2000" b="1">
                  <a:solidFill>
                    <a:srgbClr val="000000"/>
                  </a:solidFill>
                  <a:latin typeface="Arial" charset="0"/>
                  <a:ea typeface="+mn-ea"/>
                  <a:cs typeface="+mn-cs"/>
                </a:rPr>
                <a:t>2</a:t>
              </a:r>
            </a:p>
          </p:txBody>
        </p:sp>
      </p:grpSp>
      <p:grpSp>
        <p:nvGrpSpPr>
          <p:cNvPr id="155666" name="Group 18"/>
          <p:cNvGrpSpPr>
            <a:grpSpLocks/>
          </p:cNvGrpSpPr>
          <p:nvPr/>
        </p:nvGrpSpPr>
        <p:grpSpPr bwMode="auto">
          <a:xfrm>
            <a:off x="944563" y="1138245"/>
            <a:ext cx="5116512" cy="685801"/>
            <a:chOff x="595" y="956"/>
            <a:chExt cx="3198" cy="790"/>
          </a:xfrm>
        </p:grpSpPr>
        <p:sp>
          <p:nvSpPr>
            <p:cNvPr id="155667" name="Text Box 19"/>
            <p:cNvSpPr txBox="1">
              <a:spLocks noChangeArrowheads="1"/>
            </p:cNvSpPr>
            <p:nvPr/>
          </p:nvSpPr>
          <p:spPr bwMode="auto">
            <a:xfrm>
              <a:off x="1928" y="1130"/>
              <a:ext cx="205" cy="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lnSpc>
                  <a:spcPct val="90000"/>
                </a:lnSpc>
                <a:spcBef>
                  <a:spcPct val="50000"/>
                </a:spcBef>
                <a:buClr>
                  <a:srgbClr val="FD0000"/>
                </a:buClr>
              </a:pPr>
              <a:r>
                <a:rPr lang="en-US" sz="2000" b="1">
                  <a:solidFill>
                    <a:srgbClr val="000000"/>
                  </a:solidFill>
                  <a:latin typeface="Arial" charset="0"/>
                  <a:ea typeface="+mn-ea"/>
                  <a:cs typeface="+mn-cs"/>
                </a:rPr>
                <a:t>3</a:t>
              </a:r>
            </a:p>
          </p:txBody>
        </p:sp>
        <p:sp>
          <p:nvSpPr>
            <p:cNvPr id="155668" name="Line 20"/>
            <p:cNvSpPr>
              <a:spLocks noChangeShapeType="1"/>
            </p:cNvSpPr>
            <p:nvPr/>
          </p:nvSpPr>
          <p:spPr bwMode="auto">
            <a:xfrm flipH="1" flipV="1">
              <a:off x="595" y="956"/>
              <a:ext cx="3198" cy="79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algn="ctr">
                <a:lnSpc>
                  <a:spcPct val="90000"/>
                </a:lnSpc>
                <a:spcBef>
                  <a:spcPct val="50000"/>
                </a:spcBef>
                <a:buClr>
                  <a:srgbClr val="FD0000"/>
                </a:buClr>
              </a:pPr>
              <a:endParaRPr lang="en-US" sz="2000" b="1">
                <a:solidFill>
                  <a:srgbClr val="000000"/>
                </a:solidFill>
                <a:latin typeface="Arial" charset="0"/>
                <a:ea typeface="+mn-ea"/>
                <a:cs typeface="+mn-cs"/>
              </a:endParaRPr>
            </a:p>
          </p:txBody>
        </p:sp>
      </p:grpSp>
      <p:sp>
        <p:nvSpPr>
          <p:cNvPr id="155669" name="Text Box 21"/>
          <p:cNvSpPr txBox="1">
            <a:spLocks noChangeArrowheads="1"/>
          </p:cNvSpPr>
          <p:nvPr/>
        </p:nvSpPr>
        <p:spPr bwMode="auto">
          <a:xfrm>
            <a:off x="3803237" y="3278982"/>
            <a:ext cx="742191"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95" tIns="45998" rIns="91995" bIns="45998">
            <a:spAutoFit/>
          </a:bodyPr>
          <a:lstStyle/>
          <a:p>
            <a:pPr algn="ctr">
              <a:lnSpc>
                <a:spcPct val="90000"/>
              </a:lnSpc>
              <a:spcBef>
                <a:spcPct val="50000"/>
              </a:spcBef>
              <a:buClr>
                <a:srgbClr val="FD0000"/>
              </a:buClr>
            </a:pPr>
            <a:r>
              <a:rPr lang="en-US" sz="2000" b="1">
                <a:solidFill>
                  <a:srgbClr val="000000"/>
                </a:solidFill>
                <a:latin typeface="Arial" charset="0"/>
                <a:ea typeface="+mn-ea"/>
                <a:cs typeface="+mn-cs"/>
              </a:rPr>
              <a:t>SGA</a:t>
            </a:r>
          </a:p>
        </p:txBody>
      </p:sp>
      <p:sp>
        <p:nvSpPr>
          <p:cNvPr id="155670" name="Text Box 22"/>
          <p:cNvSpPr txBox="1">
            <a:spLocks noChangeArrowheads="1"/>
          </p:cNvSpPr>
          <p:nvPr/>
        </p:nvSpPr>
        <p:spPr bwMode="auto">
          <a:xfrm>
            <a:off x="192095" y="2899269"/>
            <a:ext cx="2651367" cy="1662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95" tIns="45998" rIns="91995" bIns="45998">
            <a:spAutoFit/>
          </a:bodyPr>
          <a:lstStyle/>
          <a:p>
            <a:pPr>
              <a:lnSpc>
                <a:spcPct val="90000"/>
              </a:lnSpc>
              <a:spcBef>
                <a:spcPct val="50000"/>
              </a:spcBef>
              <a:buClr>
                <a:srgbClr val="FD0000"/>
              </a:buClr>
            </a:pPr>
            <a:r>
              <a:rPr lang="en-US" sz="2000" b="1" dirty="0">
                <a:solidFill>
                  <a:srgbClr val="FD0000"/>
                </a:solidFill>
                <a:latin typeface="Arial" charset="0"/>
                <a:ea typeface="+mn-ea"/>
                <a:cs typeface="+mn-cs"/>
              </a:rPr>
              <a:t>DRCP</a:t>
            </a:r>
          </a:p>
          <a:p>
            <a:pPr>
              <a:lnSpc>
                <a:spcPct val="90000"/>
              </a:lnSpc>
              <a:spcBef>
                <a:spcPct val="50000"/>
              </a:spcBef>
              <a:buClr>
                <a:srgbClr val="FD0000"/>
              </a:buClr>
            </a:pPr>
            <a:r>
              <a:rPr lang="en-US" sz="2000" b="1" dirty="0">
                <a:solidFill>
                  <a:srgbClr val="000000"/>
                </a:solidFill>
                <a:latin typeface="Arial" charset="0"/>
                <a:ea typeface="+mn-ea"/>
                <a:cs typeface="+mn-cs"/>
              </a:rPr>
              <a:t>Fast connection</a:t>
            </a:r>
          </a:p>
          <a:p>
            <a:pPr>
              <a:lnSpc>
                <a:spcPct val="90000"/>
              </a:lnSpc>
              <a:spcBef>
                <a:spcPct val="50000"/>
              </a:spcBef>
              <a:buClr>
                <a:srgbClr val="FD0000"/>
              </a:buClr>
            </a:pPr>
            <a:r>
              <a:rPr lang="en-US" sz="2000" b="1" dirty="0">
                <a:solidFill>
                  <a:srgbClr val="000000"/>
                </a:solidFill>
                <a:latin typeface="Arial" charset="0"/>
                <a:ea typeface="+mn-ea"/>
                <a:cs typeface="+mn-cs"/>
              </a:rPr>
              <a:t>No process creation</a:t>
            </a:r>
          </a:p>
          <a:p>
            <a:pPr>
              <a:lnSpc>
                <a:spcPct val="90000"/>
              </a:lnSpc>
              <a:spcBef>
                <a:spcPct val="50000"/>
              </a:spcBef>
              <a:buClr>
                <a:srgbClr val="FD0000"/>
              </a:buClr>
            </a:pPr>
            <a:r>
              <a:rPr lang="en-US" sz="2000" b="1" i="1" dirty="0">
                <a:solidFill>
                  <a:srgbClr val="000000"/>
                </a:solidFill>
                <a:latin typeface="Arial" charset="0"/>
                <a:ea typeface="+mn-ea"/>
                <a:cs typeface="+mn-cs"/>
              </a:rPr>
              <a:t>Short </a:t>
            </a:r>
            <a:r>
              <a:rPr lang="en-US" sz="2000" b="1" dirty="0">
                <a:solidFill>
                  <a:srgbClr val="000000"/>
                </a:solidFill>
                <a:latin typeface="Arial" charset="0"/>
                <a:ea typeface="+mn-ea"/>
                <a:cs typeface="+mn-cs"/>
              </a:rPr>
              <a:t>code path</a:t>
            </a:r>
            <a:endParaRPr lang="en-US" sz="2000" b="1" i="1" dirty="0">
              <a:solidFill>
                <a:srgbClr val="000000"/>
              </a:solidFill>
              <a:latin typeface="Arial" charset="0"/>
              <a:ea typeface="+mn-ea"/>
              <a:cs typeface="+mn-cs"/>
            </a:endParaRPr>
          </a:p>
        </p:txBody>
      </p:sp>
      <p:grpSp>
        <p:nvGrpSpPr>
          <p:cNvPr id="23" name="Group 3"/>
          <p:cNvGrpSpPr>
            <a:grpSpLocks/>
          </p:cNvGrpSpPr>
          <p:nvPr/>
        </p:nvGrpSpPr>
        <p:grpSpPr bwMode="auto">
          <a:xfrm>
            <a:off x="6061082" y="2518074"/>
            <a:ext cx="817563" cy="520305"/>
            <a:chOff x="3737" y="955"/>
            <a:chExt cx="515" cy="437"/>
          </a:xfrm>
        </p:grpSpPr>
        <p:sp>
          <p:nvSpPr>
            <p:cNvPr id="24" name="Oval 4"/>
            <p:cNvSpPr>
              <a:spLocks noChangeArrowheads="1"/>
            </p:cNvSpPr>
            <p:nvPr/>
          </p:nvSpPr>
          <p:spPr bwMode="auto">
            <a:xfrm>
              <a:off x="3737" y="955"/>
              <a:ext cx="515" cy="43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algn="ctr">
                <a:lnSpc>
                  <a:spcPct val="90000"/>
                </a:lnSpc>
                <a:spcBef>
                  <a:spcPct val="50000"/>
                </a:spcBef>
                <a:buClr>
                  <a:srgbClr val="FD0000"/>
                </a:buClr>
              </a:pPr>
              <a:endParaRPr lang="en-US" sz="2000" b="1">
                <a:solidFill>
                  <a:srgbClr val="000000"/>
                </a:solidFill>
                <a:latin typeface="Arial" charset="0"/>
                <a:ea typeface="+mn-ea"/>
                <a:cs typeface="+mn-cs"/>
              </a:endParaRPr>
            </a:p>
          </p:txBody>
        </p:sp>
        <p:sp>
          <p:nvSpPr>
            <p:cNvPr id="25" name="Text Box 5"/>
            <p:cNvSpPr txBox="1">
              <a:spLocks noChangeArrowheads="1"/>
            </p:cNvSpPr>
            <p:nvPr/>
          </p:nvSpPr>
          <p:spPr bwMode="auto">
            <a:xfrm>
              <a:off x="3851" y="1063"/>
              <a:ext cx="306" cy="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lnSpc>
                  <a:spcPct val="90000"/>
                </a:lnSpc>
                <a:spcBef>
                  <a:spcPct val="50000"/>
                </a:spcBef>
                <a:buClr>
                  <a:srgbClr val="FD0000"/>
                </a:buClr>
              </a:pPr>
              <a:r>
                <a:rPr lang="en-US" sz="2000" b="1">
                  <a:solidFill>
                    <a:srgbClr val="000000"/>
                  </a:solidFill>
                  <a:latin typeface="Arial" charset="0"/>
                  <a:ea typeface="+mn-ea"/>
                  <a:cs typeface="+mn-cs"/>
                </a:rPr>
                <a:t>ds</a:t>
              </a:r>
            </a:p>
          </p:txBody>
        </p:sp>
      </p:grpSp>
      <p:grpSp>
        <p:nvGrpSpPr>
          <p:cNvPr id="26" name="Group 3"/>
          <p:cNvGrpSpPr>
            <a:grpSpLocks/>
          </p:cNvGrpSpPr>
          <p:nvPr/>
        </p:nvGrpSpPr>
        <p:grpSpPr bwMode="auto">
          <a:xfrm>
            <a:off x="6118228" y="3840523"/>
            <a:ext cx="817563" cy="520305"/>
            <a:chOff x="3737" y="955"/>
            <a:chExt cx="515" cy="437"/>
          </a:xfrm>
        </p:grpSpPr>
        <p:sp>
          <p:nvSpPr>
            <p:cNvPr id="27" name="Oval 4"/>
            <p:cNvSpPr>
              <a:spLocks noChangeArrowheads="1"/>
            </p:cNvSpPr>
            <p:nvPr/>
          </p:nvSpPr>
          <p:spPr bwMode="auto">
            <a:xfrm>
              <a:off x="3737" y="955"/>
              <a:ext cx="515" cy="43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algn="ctr">
                <a:lnSpc>
                  <a:spcPct val="90000"/>
                </a:lnSpc>
                <a:spcBef>
                  <a:spcPct val="50000"/>
                </a:spcBef>
                <a:buClr>
                  <a:srgbClr val="FD0000"/>
                </a:buClr>
              </a:pPr>
              <a:endParaRPr lang="en-US" sz="2000" b="1">
                <a:solidFill>
                  <a:srgbClr val="000000"/>
                </a:solidFill>
                <a:latin typeface="Arial" charset="0"/>
                <a:ea typeface="+mn-ea"/>
                <a:cs typeface="+mn-cs"/>
              </a:endParaRPr>
            </a:p>
          </p:txBody>
        </p:sp>
        <p:sp>
          <p:nvSpPr>
            <p:cNvPr id="28" name="Text Box 5"/>
            <p:cNvSpPr txBox="1">
              <a:spLocks noChangeArrowheads="1"/>
            </p:cNvSpPr>
            <p:nvPr/>
          </p:nvSpPr>
          <p:spPr bwMode="auto">
            <a:xfrm>
              <a:off x="3851" y="1063"/>
              <a:ext cx="306" cy="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lnSpc>
                  <a:spcPct val="90000"/>
                </a:lnSpc>
                <a:spcBef>
                  <a:spcPct val="50000"/>
                </a:spcBef>
                <a:buClr>
                  <a:srgbClr val="FD0000"/>
                </a:buClr>
              </a:pPr>
              <a:r>
                <a:rPr lang="en-US" sz="2000" b="1">
                  <a:solidFill>
                    <a:srgbClr val="000000"/>
                  </a:solidFill>
                  <a:latin typeface="Arial" charset="0"/>
                  <a:ea typeface="+mn-ea"/>
                  <a:cs typeface="+mn-cs"/>
                </a:rPr>
                <a:t>ds</a:t>
              </a:r>
            </a:p>
          </p:txBody>
        </p:sp>
      </p:grpSp>
      <p:sp>
        <p:nvSpPr>
          <p:cNvPr id="2" name="TextBox 1"/>
          <p:cNvSpPr txBox="1"/>
          <p:nvPr/>
        </p:nvSpPr>
        <p:spPr>
          <a:xfrm>
            <a:off x="6349331" y="3068690"/>
            <a:ext cx="269626" cy="941796"/>
          </a:xfrm>
          <a:prstGeom prst="rect">
            <a:avLst/>
          </a:prstGeom>
          <a:noFill/>
        </p:spPr>
        <p:txBody>
          <a:bodyPr wrap="none" lIns="91360" tIns="45680" rIns="91360" bIns="45680" rtlCol="0">
            <a:spAutoFit/>
          </a:bodyPr>
          <a:lstStyle/>
          <a:p>
            <a:pPr marL="171302" indent="-171302">
              <a:lnSpc>
                <a:spcPct val="90000"/>
              </a:lnSpc>
              <a:spcBef>
                <a:spcPct val="50000"/>
              </a:spcBef>
              <a:buClr>
                <a:srgbClr val="FD0000"/>
              </a:buClr>
            </a:pPr>
            <a:r>
              <a:rPr lang="en-US" sz="2400" dirty="0">
                <a:solidFill>
                  <a:srgbClr val="000000"/>
                </a:solidFill>
                <a:latin typeface="Arial" charset="0"/>
                <a:ea typeface="+mn-ea"/>
                <a:cs typeface="+mn-cs"/>
              </a:rPr>
              <a:t>.</a:t>
            </a:r>
          </a:p>
          <a:p>
            <a:pPr marL="171302" indent="-171302">
              <a:lnSpc>
                <a:spcPct val="90000"/>
              </a:lnSpc>
              <a:spcBef>
                <a:spcPct val="50000"/>
              </a:spcBef>
              <a:buClr>
                <a:srgbClr val="FD0000"/>
              </a:buClr>
            </a:pPr>
            <a:r>
              <a:rPr lang="en-US" sz="2400" dirty="0">
                <a:solidFill>
                  <a:srgbClr val="000000"/>
                </a:solidFill>
                <a:latin typeface="Arial" charset="0"/>
                <a:ea typeface="+mn-ea"/>
                <a:cs typeface="+mn-cs"/>
              </a:rPr>
              <a:t>.</a:t>
            </a:r>
          </a:p>
        </p:txBody>
      </p:sp>
    </p:spTree>
    <p:extLst>
      <p:ext uri="{BB962C8B-B14F-4D97-AF65-F5344CB8AC3E}">
        <p14:creationId xmlns:p14="http://schemas.microsoft.com/office/powerpoint/2010/main" val="132204538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5565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55661"/>
                                        </p:tgtEl>
                                        <p:attrNameLst>
                                          <p:attrName>style.visibility</p:attrName>
                                        </p:attrNameLst>
                                      </p:cBhvr>
                                      <p:to>
                                        <p:strVal val="visible"/>
                                      </p:to>
                                    </p:set>
                                  </p:childTnLst>
                                  <p:subTnLst>
                                    <p:set>
                                      <p:cBhvr override="childStyle">
                                        <p:cTn dur="1" fill="hold" display="0" masterRel="nextClick" afterEffect="1"/>
                                        <p:tgtEl>
                                          <p:spTgt spid="155661"/>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556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0" name="Picture 27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48563" y="2140744"/>
            <a:ext cx="1262062" cy="945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155651" name="Group 3"/>
          <p:cNvGrpSpPr>
            <a:grpSpLocks/>
          </p:cNvGrpSpPr>
          <p:nvPr/>
        </p:nvGrpSpPr>
        <p:grpSpPr bwMode="auto">
          <a:xfrm>
            <a:off x="5997575" y="1695454"/>
            <a:ext cx="817563" cy="520305"/>
            <a:chOff x="3737" y="955"/>
            <a:chExt cx="515" cy="437"/>
          </a:xfrm>
        </p:grpSpPr>
        <p:sp>
          <p:nvSpPr>
            <p:cNvPr id="155652" name="Oval 4"/>
            <p:cNvSpPr>
              <a:spLocks noChangeArrowheads="1"/>
            </p:cNvSpPr>
            <p:nvPr/>
          </p:nvSpPr>
          <p:spPr bwMode="auto">
            <a:xfrm>
              <a:off x="3737" y="955"/>
              <a:ext cx="515" cy="43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algn="ctr">
                <a:lnSpc>
                  <a:spcPct val="90000"/>
                </a:lnSpc>
                <a:spcBef>
                  <a:spcPct val="50000"/>
                </a:spcBef>
                <a:buClr>
                  <a:srgbClr val="FD0000"/>
                </a:buClr>
              </a:pPr>
              <a:endParaRPr lang="en-US" sz="2000" b="1">
                <a:solidFill>
                  <a:srgbClr val="000000"/>
                </a:solidFill>
                <a:latin typeface="Arial" charset="0"/>
                <a:ea typeface="+mn-ea"/>
                <a:cs typeface="+mn-cs"/>
              </a:endParaRPr>
            </a:p>
          </p:txBody>
        </p:sp>
        <p:sp>
          <p:nvSpPr>
            <p:cNvPr id="155653" name="Text Box 5"/>
            <p:cNvSpPr txBox="1">
              <a:spLocks noChangeArrowheads="1"/>
            </p:cNvSpPr>
            <p:nvPr/>
          </p:nvSpPr>
          <p:spPr bwMode="auto">
            <a:xfrm>
              <a:off x="3851" y="1063"/>
              <a:ext cx="306" cy="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lnSpc>
                  <a:spcPct val="90000"/>
                </a:lnSpc>
                <a:spcBef>
                  <a:spcPct val="50000"/>
                </a:spcBef>
                <a:buClr>
                  <a:srgbClr val="FD0000"/>
                </a:buClr>
              </a:pPr>
              <a:r>
                <a:rPr lang="en-US" sz="2000" b="1">
                  <a:solidFill>
                    <a:srgbClr val="000000"/>
                  </a:solidFill>
                  <a:latin typeface="Arial" charset="0"/>
                  <a:ea typeface="+mn-ea"/>
                  <a:cs typeface="+mn-cs"/>
                </a:rPr>
                <a:t>ds</a:t>
              </a:r>
            </a:p>
          </p:txBody>
        </p:sp>
      </p:grpSp>
      <p:grpSp>
        <p:nvGrpSpPr>
          <p:cNvPr id="155655" name="Group 7"/>
          <p:cNvGrpSpPr>
            <a:grpSpLocks/>
          </p:cNvGrpSpPr>
          <p:nvPr/>
        </p:nvGrpSpPr>
        <p:grpSpPr bwMode="auto">
          <a:xfrm>
            <a:off x="157175" y="703663"/>
            <a:ext cx="854077" cy="520305"/>
            <a:chOff x="3730" y="955"/>
            <a:chExt cx="538" cy="437"/>
          </a:xfrm>
        </p:grpSpPr>
        <p:sp>
          <p:nvSpPr>
            <p:cNvPr id="155656" name="Oval 8"/>
            <p:cNvSpPr>
              <a:spLocks noChangeArrowheads="1"/>
            </p:cNvSpPr>
            <p:nvPr/>
          </p:nvSpPr>
          <p:spPr bwMode="auto">
            <a:xfrm>
              <a:off x="3737" y="955"/>
              <a:ext cx="515" cy="43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algn="ctr">
                <a:lnSpc>
                  <a:spcPct val="90000"/>
                </a:lnSpc>
                <a:spcBef>
                  <a:spcPct val="50000"/>
                </a:spcBef>
                <a:buClr>
                  <a:srgbClr val="FD0000"/>
                </a:buClr>
              </a:pPr>
              <a:endParaRPr lang="en-US" sz="2000" b="1">
                <a:solidFill>
                  <a:srgbClr val="000000"/>
                </a:solidFill>
                <a:latin typeface="Arial" charset="0"/>
                <a:ea typeface="+mn-ea"/>
                <a:cs typeface="+mn-cs"/>
              </a:endParaRPr>
            </a:p>
          </p:txBody>
        </p:sp>
        <p:sp>
          <p:nvSpPr>
            <p:cNvPr id="155657" name="Text Box 9"/>
            <p:cNvSpPr txBox="1">
              <a:spLocks noChangeArrowheads="1"/>
            </p:cNvSpPr>
            <p:nvPr/>
          </p:nvSpPr>
          <p:spPr bwMode="auto">
            <a:xfrm>
              <a:off x="3730" y="1063"/>
              <a:ext cx="538" cy="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lnSpc>
                  <a:spcPct val="90000"/>
                </a:lnSpc>
                <a:spcBef>
                  <a:spcPct val="50000"/>
                </a:spcBef>
                <a:buClr>
                  <a:srgbClr val="FD0000"/>
                </a:buClr>
              </a:pPr>
              <a:r>
                <a:rPr lang="en-US" sz="2000" b="1">
                  <a:solidFill>
                    <a:srgbClr val="000000"/>
                  </a:solidFill>
                  <a:latin typeface="Arial" charset="0"/>
                  <a:ea typeface="+mn-ea"/>
                  <a:cs typeface="+mn-cs"/>
                </a:rPr>
                <a:t>client</a:t>
              </a:r>
            </a:p>
          </p:txBody>
        </p:sp>
      </p:grpSp>
      <p:sp>
        <p:nvSpPr>
          <p:cNvPr id="155669" name="Text Box 21"/>
          <p:cNvSpPr txBox="1">
            <a:spLocks noChangeArrowheads="1"/>
          </p:cNvSpPr>
          <p:nvPr/>
        </p:nvSpPr>
        <p:spPr bwMode="auto">
          <a:xfrm>
            <a:off x="3803237" y="3278982"/>
            <a:ext cx="742191"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95" tIns="45998" rIns="91995" bIns="45998">
            <a:spAutoFit/>
          </a:bodyPr>
          <a:lstStyle/>
          <a:p>
            <a:pPr algn="ctr">
              <a:lnSpc>
                <a:spcPct val="90000"/>
              </a:lnSpc>
              <a:spcBef>
                <a:spcPct val="50000"/>
              </a:spcBef>
              <a:buClr>
                <a:srgbClr val="FD0000"/>
              </a:buClr>
            </a:pPr>
            <a:r>
              <a:rPr lang="en-US" sz="2000" b="1">
                <a:solidFill>
                  <a:srgbClr val="000000"/>
                </a:solidFill>
                <a:latin typeface="Arial" charset="0"/>
                <a:ea typeface="+mn-ea"/>
                <a:cs typeface="+mn-cs"/>
              </a:rPr>
              <a:t>SGA</a:t>
            </a:r>
          </a:p>
        </p:txBody>
      </p:sp>
      <p:grpSp>
        <p:nvGrpSpPr>
          <p:cNvPr id="23" name="Group 3"/>
          <p:cNvGrpSpPr>
            <a:grpSpLocks/>
          </p:cNvGrpSpPr>
          <p:nvPr/>
        </p:nvGrpSpPr>
        <p:grpSpPr bwMode="auto">
          <a:xfrm>
            <a:off x="6061082" y="2518074"/>
            <a:ext cx="817563" cy="520305"/>
            <a:chOff x="3737" y="955"/>
            <a:chExt cx="515" cy="437"/>
          </a:xfrm>
        </p:grpSpPr>
        <p:sp>
          <p:nvSpPr>
            <p:cNvPr id="24" name="Oval 4"/>
            <p:cNvSpPr>
              <a:spLocks noChangeArrowheads="1"/>
            </p:cNvSpPr>
            <p:nvPr/>
          </p:nvSpPr>
          <p:spPr bwMode="auto">
            <a:xfrm>
              <a:off x="3737" y="955"/>
              <a:ext cx="515" cy="43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algn="ctr">
                <a:lnSpc>
                  <a:spcPct val="90000"/>
                </a:lnSpc>
                <a:spcBef>
                  <a:spcPct val="50000"/>
                </a:spcBef>
                <a:buClr>
                  <a:srgbClr val="FD0000"/>
                </a:buClr>
              </a:pPr>
              <a:endParaRPr lang="en-US" sz="2000" b="1">
                <a:solidFill>
                  <a:srgbClr val="000000"/>
                </a:solidFill>
                <a:latin typeface="Arial" charset="0"/>
                <a:ea typeface="+mn-ea"/>
                <a:cs typeface="+mn-cs"/>
              </a:endParaRPr>
            </a:p>
          </p:txBody>
        </p:sp>
        <p:sp>
          <p:nvSpPr>
            <p:cNvPr id="25" name="Text Box 5"/>
            <p:cNvSpPr txBox="1">
              <a:spLocks noChangeArrowheads="1"/>
            </p:cNvSpPr>
            <p:nvPr/>
          </p:nvSpPr>
          <p:spPr bwMode="auto">
            <a:xfrm>
              <a:off x="3851" y="1063"/>
              <a:ext cx="306" cy="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lnSpc>
                  <a:spcPct val="90000"/>
                </a:lnSpc>
                <a:spcBef>
                  <a:spcPct val="50000"/>
                </a:spcBef>
                <a:buClr>
                  <a:srgbClr val="FD0000"/>
                </a:buClr>
              </a:pPr>
              <a:r>
                <a:rPr lang="en-US" sz="2000" b="1">
                  <a:solidFill>
                    <a:srgbClr val="000000"/>
                  </a:solidFill>
                  <a:latin typeface="Arial" charset="0"/>
                  <a:ea typeface="+mn-ea"/>
                  <a:cs typeface="+mn-cs"/>
                </a:rPr>
                <a:t>ds</a:t>
              </a:r>
            </a:p>
          </p:txBody>
        </p:sp>
      </p:grpSp>
      <p:grpSp>
        <p:nvGrpSpPr>
          <p:cNvPr id="26" name="Group 3"/>
          <p:cNvGrpSpPr>
            <a:grpSpLocks/>
          </p:cNvGrpSpPr>
          <p:nvPr/>
        </p:nvGrpSpPr>
        <p:grpSpPr bwMode="auto">
          <a:xfrm>
            <a:off x="6118228" y="3840523"/>
            <a:ext cx="817563" cy="520305"/>
            <a:chOff x="3737" y="955"/>
            <a:chExt cx="515" cy="437"/>
          </a:xfrm>
        </p:grpSpPr>
        <p:sp>
          <p:nvSpPr>
            <p:cNvPr id="27" name="Oval 4"/>
            <p:cNvSpPr>
              <a:spLocks noChangeArrowheads="1"/>
            </p:cNvSpPr>
            <p:nvPr/>
          </p:nvSpPr>
          <p:spPr bwMode="auto">
            <a:xfrm>
              <a:off x="3737" y="955"/>
              <a:ext cx="515" cy="43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algn="ctr">
                <a:lnSpc>
                  <a:spcPct val="90000"/>
                </a:lnSpc>
                <a:spcBef>
                  <a:spcPct val="50000"/>
                </a:spcBef>
                <a:buClr>
                  <a:srgbClr val="FD0000"/>
                </a:buClr>
              </a:pPr>
              <a:endParaRPr lang="en-US" sz="2000" b="1">
                <a:solidFill>
                  <a:srgbClr val="000000"/>
                </a:solidFill>
                <a:latin typeface="Arial" charset="0"/>
                <a:ea typeface="+mn-ea"/>
                <a:cs typeface="+mn-cs"/>
              </a:endParaRPr>
            </a:p>
          </p:txBody>
        </p:sp>
        <p:sp>
          <p:nvSpPr>
            <p:cNvPr id="28" name="Text Box 5"/>
            <p:cNvSpPr txBox="1">
              <a:spLocks noChangeArrowheads="1"/>
            </p:cNvSpPr>
            <p:nvPr/>
          </p:nvSpPr>
          <p:spPr bwMode="auto">
            <a:xfrm>
              <a:off x="3851" y="1063"/>
              <a:ext cx="306" cy="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lnSpc>
                  <a:spcPct val="90000"/>
                </a:lnSpc>
                <a:spcBef>
                  <a:spcPct val="50000"/>
                </a:spcBef>
                <a:buClr>
                  <a:srgbClr val="FD0000"/>
                </a:buClr>
              </a:pPr>
              <a:r>
                <a:rPr lang="en-US" sz="2000" b="1">
                  <a:solidFill>
                    <a:srgbClr val="000000"/>
                  </a:solidFill>
                  <a:latin typeface="Arial" charset="0"/>
                  <a:ea typeface="+mn-ea"/>
                  <a:cs typeface="+mn-cs"/>
                </a:rPr>
                <a:t>ds</a:t>
              </a:r>
            </a:p>
          </p:txBody>
        </p:sp>
      </p:grpSp>
      <p:sp>
        <p:nvSpPr>
          <p:cNvPr id="2" name="TextBox 1"/>
          <p:cNvSpPr txBox="1"/>
          <p:nvPr/>
        </p:nvSpPr>
        <p:spPr>
          <a:xfrm>
            <a:off x="6349331" y="3068690"/>
            <a:ext cx="269626" cy="941796"/>
          </a:xfrm>
          <a:prstGeom prst="rect">
            <a:avLst/>
          </a:prstGeom>
          <a:noFill/>
        </p:spPr>
        <p:txBody>
          <a:bodyPr wrap="none" lIns="91360" tIns="45680" rIns="91360" bIns="45680" rtlCol="0">
            <a:spAutoFit/>
          </a:bodyPr>
          <a:lstStyle/>
          <a:p>
            <a:pPr marL="171302" indent="-171302">
              <a:lnSpc>
                <a:spcPct val="90000"/>
              </a:lnSpc>
              <a:spcBef>
                <a:spcPct val="50000"/>
              </a:spcBef>
              <a:buClr>
                <a:srgbClr val="FD0000"/>
              </a:buClr>
            </a:pPr>
            <a:r>
              <a:rPr lang="en-US" sz="2400" dirty="0">
                <a:solidFill>
                  <a:srgbClr val="000000"/>
                </a:solidFill>
                <a:latin typeface="Arial" charset="0"/>
                <a:ea typeface="+mn-ea"/>
                <a:cs typeface="+mn-cs"/>
              </a:rPr>
              <a:t>.</a:t>
            </a:r>
          </a:p>
          <a:p>
            <a:pPr marL="171302" indent="-171302">
              <a:lnSpc>
                <a:spcPct val="90000"/>
              </a:lnSpc>
              <a:spcBef>
                <a:spcPct val="50000"/>
              </a:spcBef>
              <a:buClr>
                <a:srgbClr val="FD0000"/>
              </a:buClr>
            </a:pPr>
            <a:r>
              <a:rPr lang="en-US" sz="2400" dirty="0">
                <a:solidFill>
                  <a:srgbClr val="000000"/>
                </a:solidFill>
                <a:latin typeface="Arial" charset="0"/>
                <a:ea typeface="+mn-ea"/>
                <a:cs typeface="+mn-cs"/>
              </a:rPr>
              <a:t>.</a:t>
            </a:r>
          </a:p>
        </p:txBody>
      </p:sp>
      <p:sp>
        <p:nvSpPr>
          <p:cNvPr id="20" name="Text Box 22"/>
          <p:cNvSpPr txBox="1">
            <a:spLocks noChangeArrowheads="1"/>
          </p:cNvSpPr>
          <p:nvPr/>
        </p:nvSpPr>
        <p:spPr bwMode="auto">
          <a:xfrm>
            <a:off x="192095" y="2899269"/>
            <a:ext cx="2651367" cy="1662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995" tIns="45998" rIns="91995" bIns="45998">
            <a:spAutoFit/>
          </a:bodyPr>
          <a:lstStyle/>
          <a:p>
            <a:pPr>
              <a:lnSpc>
                <a:spcPct val="90000"/>
              </a:lnSpc>
              <a:spcBef>
                <a:spcPct val="50000"/>
              </a:spcBef>
              <a:buClr>
                <a:srgbClr val="FD0000"/>
              </a:buClr>
            </a:pPr>
            <a:r>
              <a:rPr lang="en-US" sz="2000" b="1" dirty="0">
                <a:solidFill>
                  <a:srgbClr val="FD0000"/>
                </a:solidFill>
                <a:latin typeface="Arial" charset="0"/>
                <a:ea typeface="+mn-ea"/>
                <a:cs typeface="+mn-cs"/>
              </a:rPr>
              <a:t>DRCP</a:t>
            </a:r>
          </a:p>
          <a:p>
            <a:pPr>
              <a:lnSpc>
                <a:spcPct val="90000"/>
              </a:lnSpc>
              <a:spcBef>
                <a:spcPct val="50000"/>
              </a:spcBef>
              <a:buClr>
                <a:srgbClr val="FD0000"/>
              </a:buClr>
            </a:pPr>
            <a:r>
              <a:rPr lang="en-US" sz="2000" b="1" dirty="0">
                <a:solidFill>
                  <a:srgbClr val="000000"/>
                </a:solidFill>
                <a:latin typeface="Arial" charset="0"/>
                <a:ea typeface="+mn-ea"/>
                <a:cs typeface="+mn-cs"/>
              </a:rPr>
              <a:t>Fast connection</a:t>
            </a:r>
          </a:p>
          <a:p>
            <a:pPr>
              <a:lnSpc>
                <a:spcPct val="90000"/>
              </a:lnSpc>
              <a:spcBef>
                <a:spcPct val="50000"/>
              </a:spcBef>
              <a:buClr>
                <a:srgbClr val="FD0000"/>
              </a:buClr>
            </a:pPr>
            <a:r>
              <a:rPr lang="en-US" sz="2000" b="1" dirty="0">
                <a:solidFill>
                  <a:srgbClr val="000000"/>
                </a:solidFill>
                <a:latin typeface="Arial" charset="0"/>
                <a:ea typeface="+mn-ea"/>
                <a:cs typeface="+mn-cs"/>
              </a:rPr>
              <a:t>No process creation</a:t>
            </a:r>
          </a:p>
          <a:p>
            <a:pPr>
              <a:lnSpc>
                <a:spcPct val="90000"/>
              </a:lnSpc>
              <a:spcBef>
                <a:spcPct val="50000"/>
              </a:spcBef>
              <a:buClr>
                <a:srgbClr val="FD0000"/>
              </a:buClr>
            </a:pPr>
            <a:r>
              <a:rPr lang="en-US" sz="2000" b="1" i="1" dirty="0">
                <a:solidFill>
                  <a:srgbClr val="000000"/>
                </a:solidFill>
                <a:latin typeface="Arial" charset="0"/>
                <a:ea typeface="+mn-ea"/>
                <a:cs typeface="+mn-cs"/>
              </a:rPr>
              <a:t>Short </a:t>
            </a:r>
            <a:r>
              <a:rPr lang="en-US" sz="2000" b="1" dirty="0">
                <a:solidFill>
                  <a:srgbClr val="000000"/>
                </a:solidFill>
                <a:latin typeface="Arial" charset="0"/>
                <a:ea typeface="+mn-ea"/>
                <a:cs typeface="+mn-cs"/>
              </a:rPr>
              <a:t>code path</a:t>
            </a:r>
            <a:endParaRPr lang="en-US" sz="2000" b="1" i="1" dirty="0">
              <a:solidFill>
                <a:srgbClr val="000000"/>
              </a:solidFill>
              <a:latin typeface="Arial" charset="0"/>
              <a:ea typeface="+mn-ea"/>
              <a:cs typeface="+mn-cs"/>
            </a:endParaRPr>
          </a:p>
        </p:txBody>
      </p:sp>
      <p:sp>
        <p:nvSpPr>
          <p:cNvPr id="21" name="AutoShape 6"/>
          <p:cNvSpPr>
            <a:spLocks noChangeArrowheads="1"/>
          </p:cNvSpPr>
          <p:nvPr/>
        </p:nvSpPr>
        <p:spPr bwMode="auto">
          <a:xfrm>
            <a:off x="2843462" y="2034162"/>
            <a:ext cx="2664342" cy="1114186"/>
          </a:xfrm>
          <a:prstGeom prst="roundRect">
            <a:avLst>
              <a:gd name="adj" fmla="val 1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995" tIns="45998" rIns="91995" bIns="45998" anchor="ctr">
            <a:spAutoFit/>
          </a:bodyPr>
          <a:lstStyle/>
          <a:p>
            <a:pPr algn="ctr">
              <a:lnSpc>
                <a:spcPct val="90000"/>
              </a:lnSpc>
              <a:spcBef>
                <a:spcPct val="50000"/>
              </a:spcBef>
              <a:buClr>
                <a:srgbClr val="FD0000"/>
              </a:buClr>
            </a:pPr>
            <a:endParaRPr lang="en-US" sz="2000" b="1">
              <a:solidFill>
                <a:srgbClr val="000000"/>
              </a:solidFill>
              <a:latin typeface="Arial" charset="0"/>
              <a:ea typeface="+mn-ea"/>
              <a:cs typeface="+mn-cs"/>
            </a:endParaRPr>
          </a:p>
        </p:txBody>
      </p:sp>
    </p:spTree>
    <p:extLst>
      <p:ext uri="{BB962C8B-B14F-4D97-AF65-F5344CB8AC3E}">
        <p14:creationId xmlns:p14="http://schemas.microsoft.com/office/powerpoint/2010/main" val="3838676020"/>
      </p:ext>
    </p:extLst>
  </p:cSld>
  <p:clrMapOvr>
    <a:masterClrMapping/>
  </p:clrMapOvr>
  <p:transition>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30" descr="ODevelop_16x9_dividerslide_fin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5" y="-596"/>
            <a:ext cx="9146381" cy="5144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7" name="Text Box 6"/>
          <p:cNvSpPr txBox="1">
            <a:spLocks noChangeArrowheads="1"/>
          </p:cNvSpPr>
          <p:nvPr/>
        </p:nvSpPr>
        <p:spPr bwMode="auto">
          <a:xfrm>
            <a:off x="685711" y="1428756"/>
            <a:ext cx="33428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lnSpc>
                <a:spcPct val="90000"/>
              </a:lnSpc>
              <a:spcBef>
                <a:spcPct val="50000"/>
              </a:spcBef>
              <a:spcAft>
                <a:spcPct val="0"/>
              </a:spcAft>
              <a:buClr>
                <a:schemeClr val="accent1"/>
              </a:buClr>
              <a:defRPr sz="2000">
                <a:solidFill>
                  <a:schemeClr val="tx1"/>
                </a:solidFill>
                <a:latin typeface="Arial" pitchFamily="34" charset="0"/>
                <a:ea typeface="ＭＳ Ｐゴシック" pitchFamily="34" charset="-128"/>
              </a:defRPr>
            </a:lvl6pPr>
            <a:lvl7pPr marL="2971800" indent="-228600" algn="ctr" eaLnBrk="0" fontAlgn="base" hangingPunct="0">
              <a:lnSpc>
                <a:spcPct val="90000"/>
              </a:lnSpc>
              <a:spcBef>
                <a:spcPct val="50000"/>
              </a:spcBef>
              <a:spcAft>
                <a:spcPct val="0"/>
              </a:spcAft>
              <a:buClr>
                <a:schemeClr val="accent1"/>
              </a:buClr>
              <a:defRPr sz="2000">
                <a:solidFill>
                  <a:schemeClr val="tx1"/>
                </a:solidFill>
                <a:latin typeface="Arial" pitchFamily="34" charset="0"/>
                <a:ea typeface="ＭＳ Ｐゴシック" pitchFamily="34" charset="-128"/>
              </a:defRPr>
            </a:lvl7pPr>
            <a:lvl8pPr marL="3429000" indent="-228600" algn="ctr" eaLnBrk="0" fontAlgn="base" hangingPunct="0">
              <a:lnSpc>
                <a:spcPct val="90000"/>
              </a:lnSpc>
              <a:spcBef>
                <a:spcPct val="50000"/>
              </a:spcBef>
              <a:spcAft>
                <a:spcPct val="0"/>
              </a:spcAft>
              <a:buClr>
                <a:schemeClr val="accent1"/>
              </a:buClr>
              <a:defRPr sz="2000">
                <a:solidFill>
                  <a:schemeClr val="tx1"/>
                </a:solidFill>
                <a:latin typeface="Arial" pitchFamily="34" charset="0"/>
                <a:ea typeface="ＭＳ Ｐゴシック" pitchFamily="34" charset="-128"/>
              </a:defRPr>
            </a:lvl8pPr>
            <a:lvl9pPr marL="3886200" indent="-228600" algn="ctr" eaLnBrk="0" fontAlgn="base" hangingPunct="0">
              <a:lnSpc>
                <a:spcPct val="90000"/>
              </a:lnSpc>
              <a:spcBef>
                <a:spcPct val="50000"/>
              </a:spcBef>
              <a:spcAft>
                <a:spcPct val="0"/>
              </a:spcAft>
              <a:buClr>
                <a:schemeClr val="accent1"/>
              </a:buClr>
              <a:defRPr sz="2000">
                <a:solidFill>
                  <a:schemeClr val="tx1"/>
                </a:solidFill>
                <a:latin typeface="Arial" pitchFamily="34" charset="0"/>
                <a:ea typeface="ＭＳ Ｐゴシック" pitchFamily="34" charset="-128"/>
              </a:defRPr>
            </a:lvl9pPr>
          </a:lstStyle>
          <a:p>
            <a:pPr algn="l">
              <a:lnSpc>
                <a:spcPct val="100000"/>
              </a:lnSpc>
              <a:buClrTx/>
            </a:pPr>
            <a:r>
              <a:rPr lang="en-US" sz="3000" b="1">
                <a:solidFill>
                  <a:schemeClr val="bg1"/>
                </a:solidFill>
              </a:rPr>
              <a:t>Database</a:t>
            </a:r>
            <a:endParaRPr lang="en-US" sz="3000" b="1"/>
          </a:p>
        </p:txBody>
      </p:sp>
      <p:grpSp>
        <p:nvGrpSpPr>
          <p:cNvPr id="129028" name="Group 19"/>
          <p:cNvGrpSpPr>
            <a:grpSpLocks/>
          </p:cNvGrpSpPr>
          <p:nvPr/>
        </p:nvGrpSpPr>
        <p:grpSpPr bwMode="auto">
          <a:xfrm>
            <a:off x="6" y="4629747"/>
            <a:ext cx="9140429" cy="167878"/>
            <a:chOff x="0" y="7777"/>
            <a:chExt cx="15356" cy="282"/>
          </a:xfrm>
        </p:grpSpPr>
        <p:pic>
          <p:nvPicPr>
            <p:cNvPr id="129029" name="Picture 25" descr="Red B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777"/>
              <a:ext cx="15356"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30" name="Picture 20" descr="Oracle WHIT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37" y="7843"/>
              <a:ext cx="122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100333332"/>
      </p:ext>
    </p:extLst>
  </p:cSld>
  <p:clrMapOvr>
    <a:masterClrMapping/>
  </p:clrMapOvr>
  <p:transition>
    <p:wipe dir="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a:xfrm>
            <a:off x="889000" y="102523"/>
            <a:ext cx="7581900" cy="642938"/>
          </a:xfrm>
        </p:spPr>
        <p:txBody>
          <a:bodyPr/>
          <a:lstStyle/>
          <a:p>
            <a:r>
              <a:rPr lang="en-US" dirty="0" smtClean="0">
                <a:ea typeface="ＭＳ Ｐゴシック" charset="-128"/>
                <a:cs typeface="ＭＳ Ｐゴシック" charset="-128"/>
              </a:rPr>
              <a:t>Gathering Statistics</a:t>
            </a:r>
            <a:br>
              <a:rPr lang="en-US" dirty="0" smtClean="0">
                <a:ea typeface="ＭＳ Ｐゴシック" charset="-128"/>
                <a:cs typeface="ＭＳ Ｐゴシック" charset="-128"/>
              </a:rPr>
            </a:br>
            <a:r>
              <a:rPr lang="en-US" dirty="0" smtClean="0">
                <a:solidFill>
                  <a:srgbClr val="FF0000"/>
                </a:solidFill>
                <a:ea typeface="ＭＳ Ｐゴシック" charset="-128"/>
                <a:cs typeface="ＭＳ Ｐゴシック" charset="-128"/>
              </a:rPr>
              <a:t>Incremental Statistics</a:t>
            </a:r>
            <a:endParaRPr lang="en-US" dirty="0" smtClean="0">
              <a:ea typeface="ＭＳ Ｐゴシック" charset="-128"/>
              <a:cs typeface="ＭＳ Ｐゴシック" charset="-128"/>
            </a:endParaRPr>
          </a:p>
        </p:txBody>
      </p:sp>
      <p:sp>
        <p:nvSpPr>
          <p:cNvPr id="69635" name="Content Placeholder 2"/>
          <p:cNvSpPr>
            <a:spLocks noGrp="1"/>
          </p:cNvSpPr>
          <p:nvPr>
            <p:ph idx="1"/>
          </p:nvPr>
        </p:nvSpPr>
        <p:spPr>
          <a:xfrm>
            <a:off x="876300" y="1063520"/>
            <a:ext cx="7537450" cy="3257550"/>
          </a:xfrm>
        </p:spPr>
        <p:txBody>
          <a:bodyPr/>
          <a:lstStyle/>
          <a:p>
            <a:r>
              <a:rPr lang="en-US" dirty="0" smtClean="0">
                <a:ea typeface="ＭＳ Ｐゴシック" charset="-128"/>
                <a:cs typeface="ＭＳ Ｐゴシック" charset="-128"/>
              </a:rPr>
              <a:t>One of the biggest problems with large tables is keeping the schema statistics up to date and accurate</a:t>
            </a:r>
          </a:p>
          <a:p>
            <a:r>
              <a:rPr lang="en-US" dirty="0" smtClean="0">
                <a:ea typeface="ＭＳ Ｐゴシック" charset="-128"/>
                <a:cs typeface="ＭＳ Ｐゴシック" charset="-128"/>
              </a:rPr>
              <a:t>This is particularly challenging in a Data Warehouse where tables continue to grow and so the statistics gathering time and resources grow proportionately</a:t>
            </a:r>
          </a:p>
          <a:p>
            <a:r>
              <a:rPr lang="en-US" dirty="0" smtClean="0">
                <a:ea typeface="ＭＳ Ｐゴシック" charset="-128"/>
                <a:cs typeface="ＭＳ Ｐゴシック" charset="-128"/>
              </a:rPr>
              <a:t>To address this problem, 11g introduced the concept of incremental statistics for partitioned objects</a:t>
            </a:r>
          </a:p>
          <a:p>
            <a:r>
              <a:rPr lang="en-US" dirty="0" smtClean="0">
                <a:ea typeface="ＭＳ Ｐゴシック" charset="-128"/>
                <a:cs typeface="ＭＳ Ｐゴシック" charset="-128"/>
              </a:rPr>
              <a:t>This means that statistics are gathered for recently modified partitions</a:t>
            </a:r>
          </a:p>
        </p:txBody>
      </p:sp>
    </p:spTree>
    <p:extLst>
      <p:ext uri="{BB962C8B-B14F-4D97-AF65-F5344CB8AC3E}">
        <p14:creationId xmlns:p14="http://schemas.microsoft.com/office/powerpoint/2010/main" val="42719683"/>
      </p:ext>
    </p:extLst>
  </p:cSld>
  <p:clrMapOvr>
    <a:masterClrMapping/>
  </p:clrMapOvr>
  <p:transition>
    <p:wipe dir="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a:xfrm>
            <a:off x="889000" y="92013"/>
            <a:ext cx="7581900" cy="642938"/>
          </a:xfrm>
        </p:spPr>
        <p:txBody>
          <a:bodyPr/>
          <a:lstStyle/>
          <a:p>
            <a:r>
              <a:rPr lang="en-US" dirty="0" smtClean="0">
                <a:ea typeface="ＭＳ Ｐゴシック" charset="-128"/>
                <a:cs typeface="ＭＳ Ｐゴシック" charset="-128"/>
              </a:rPr>
              <a:t>Gathering Statistics</a:t>
            </a:r>
            <a:br>
              <a:rPr lang="en-US" dirty="0" smtClean="0">
                <a:ea typeface="ＭＳ Ｐゴシック" charset="-128"/>
                <a:cs typeface="ＭＳ Ｐゴシック" charset="-128"/>
              </a:rPr>
            </a:br>
            <a:r>
              <a:rPr lang="en-US" dirty="0" smtClean="0">
                <a:ea typeface="ＭＳ Ｐゴシック" charset="-128"/>
                <a:cs typeface="ＭＳ Ｐゴシック" charset="-128"/>
              </a:rPr>
              <a:t>The Concept of Synopses</a:t>
            </a:r>
          </a:p>
        </p:txBody>
      </p:sp>
      <p:sp>
        <p:nvSpPr>
          <p:cNvPr id="71683" name="Content Placeholder 2"/>
          <p:cNvSpPr>
            <a:spLocks noGrp="1"/>
          </p:cNvSpPr>
          <p:nvPr>
            <p:ph idx="1"/>
          </p:nvPr>
        </p:nvSpPr>
        <p:spPr>
          <a:xfrm>
            <a:off x="876300" y="1063520"/>
            <a:ext cx="7537450" cy="3257550"/>
          </a:xfrm>
        </p:spPr>
        <p:txBody>
          <a:bodyPr/>
          <a:lstStyle/>
          <a:p>
            <a:r>
              <a:rPr lang="en-US" smtClean="0">
                <a:ea typeface="ＭＳ Ｐゴシック" charset="-128"/>
                <a:cs typeface="ＭＳ Ｐゴシック" charset="-128"/>
              </a:rPr>
              <a:t>It is not possible to simply add partition statistics together to create an up to date set of global statistics</a:t>
            </a:r>
          </a:p>
          <a:p>
            <a:r>
              <a:rPr lang="en-US" dirty="0" smtClean="0">
                <a:ea typeface="ＭＳ Ｐゴシック" charset="-128"/>
                <a:cs typeface="ＭＳ Ｐゴシック" charset="-128"/>
              </a:rPr>
              <a:t>This is because the Number of Distinct Values (NDV) for a partition may include values common to multiple partitions.</a:t>
            </a:r>
          </a:p>
          <a:p>
            <a:r>
              <a:rPr lang="en-US" dirty="0" smtClean="0">
                <a:ea typeface="ＭＳ Ｐゴシック" charset="-128"/>
                <a:cs typeface="ＭＳ Ｐゴシック" charset="-128"/>
              </a:rPr>
              <a:t>To resolve this problem, compressed representations of the distinct values of each column are created in a structure in the SYSAUX </a:t>
            </a:r>
            <a:r>
              <a:rPr lang="en-US" dirty="0" err="1" smtClean="0">
                <a:ea typeface="ＭＳ Ｐゴシック" charset="-128"/>
                <a:cs typeface="ＭＳ Ｐゴシック" charset="-128"/>
              </a:rPr>
              <a:t>tablespace</a:t>
            </a:r>
            <a:r>
              <a:rPr lang="en-US" dirty="0" smtClean="0">
                <a:ea typeface="ＭＳ Ｐゴシック" charset="-128"/>
                <a:cs typeface="ＭＳ Ｐゴシック" charset="-128"/>
              </a:rPr>
              <a:t> known as a synopsis</a:t>
            </a:r>
          </a:p>
        </p:txBody>
      </p:sp>
    </p:spTree>
    <p:extLst>
      <p:ext uri="{BB962C8B-B14F-4D97-AF65-F5344CB8AC3E}">
        <p14:creationId xmlns:p14="http://schemas.microsoft.com/office/powerpoint/2010/main" val="1131838202"/>
      </p:ext>
    </p:extLst>
  </p:cSld>
  <p:clrMapOvr>
    <a:masterClrMapping/>
  </p:clrMapOvr>
  <p:transition>
    <p:wipe dir="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a:xfrm>
            <a:off x="889000" y="155073"/>
            <a:ext cx="7581900" cy="642938"/>
          </a:xfrm>
        </p:spPr>
        <p:txBody>
          <a:bodyPr/>
          <a:lstStyle/>
          <a:p>
            <a:r>
              <a:rPr lang="en-US" dirty="0" smtClean="0">
                <a:ea typeface="ＭＳ Ｐゴシック" charset="-128"/>
                <a:cs typeface="ＭＳ Ｐゴシック" charset="-128"/>
              </a:rPr>
              <a:t>Gathering Statistics</a:t>
            </a:r>
            <a:br>
              <a:rPr lang="en-US" dirty="0" smtClean="0">
                <a:ea typeface="ＭＳ Ｐゴシック" charset="-128"/>
                <a:cs typeface="ＭＳ Ｐゴシック" charset="-128"/>
              </a:rPr>
            </a:br>
            <a:r>
              <a:rPr lang="en-US" dirty="0" smtClean="0">
                <a:solidFill>
                  <a:schemeClr val="tx2"/>
                </a:solidFill>
                <a:ea typeface="ＭＳ Ｐゴシック" charset="-128"/>
                <a:cs typeface="ＭＳ Ｐゴシック" charset="-128"/>
              </a:rPr>
              <a:t>Synopsis Example</a:t>
            </a:r>
            <a:endParaRPr lang="en-US" dirty="0" smtClean="0">
              <a:ea typeface="ＭＳ Ｐゴシック" charset="-128"/>
              <a:cs typeface="ＭＳ Ｐゴシック" charset="-128"/>
            </a:endParaRPr>
          </a:p>
        </p:txBody>
      </p:sp>
      <p:graphicFrame>
        <p:nvGraphicFramePr>
          <p:cNvPr id="5" name="Table 4"/>
          <p:cNvGraphicFramePr>
            <a:graphicFrameLocks noGrp="1"/>
          </p:cNvGraphicFramePr>
          <p:nvPr>
            <p:extLst>
              <p:ext uri="{D42A27DB-BD31-4B8C-83A1-F6EECF244321}">
                <p14:modId xmlns:p14="http://schemas.microsoft.com/office/powerpoint/2010/main" val="1474789614"/>
              </p:ext>
            </p:extLst>
          </p:nvPr>
        </p:nvGraphicFramePr>
        <p:xfrm>
          <a:off x="1460938" y="1888577"/>
          <a:ext cx="6242287" cy="1645920"/>
        </p:xfrm>
        <a:graphic>
          <a:graphicData uri="http://schemas.openxmlformats.org/drawingml/2006/table">
            <a:tbl>
              <a:tblPr firstRow="1" bandRow="1">
                <a:tableStyleId>{5C22544A-7EE6-4342-B048-85BDC9FD1C3A}</a:tableStyleId>
              </a:tblPr>
              <a:tblGrid>
                <a:gridCol w="2032000"/>
                <a:gridCol w="2032000"/>
                <a:gridCol w="2178287"/>
              </a:tblGrid>
              <a:tr h="285750">
                <a:tc>
                  <a:txBody>
                    <a:bodyPr/>
                    <a:lstStyle/>
                    <a:p>
                      <a:r>
                        <a:rPr lang="en-US" sz="1400" dirty="0" smtClean="0">
                          <a:solidFill>
                            <a:schemeClr val="bg1"/>
                          </a:solidFill>
                        </a:rPr>
                        <a:t>Object</a:t>
                      </a:r>
                      <a:endParaRPr lang="en-US" sz="1400" dirty="0">
                        <a:solidFill>
                          <a:schemeClr val="bg1"/>
                        </a:solidFill>
                      </a:endParaRP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smtClean="0">
                          <a:solidFill>
                            <a:schemeClr val="bg1"/>
                          </a:solidFill>
                        </a:rPr>
                        <a:t>Column Values</a:t>
                      </a:r>
                      <a:endParaRPr lang="en-US" sz="1400" dirty="0">
                        <a:solidFill>
                          <a:schemeClr val="bg1"/>
                        </a:solidFill>
                      </a:endParaRP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smtClean="0">
                          <a:solidFill>
                            <a:schemeClr val="bg1"/>
                          </a:solidFill>
                        </a:rPr>
                        <a:t>NDV</a:t>
                      </a:r>
                      <a:endParaRPr lang="en-US" sz="1400" dirty="0">
                        <a:solidFill>
                          <a:schemeClr val="bg1"/>
                        </a:solidFill>
                      </a:endParaRP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85750">
                <a:tc>
                  <a:txBody>
                    <a:bodyPr/>
                    <a:lstStyle/>
                    <a:p>
                      <a:r>
                        <a:rPr lang="en-US" sz="1400" dirty="0" smtClean="0">
                          <a:solidFill>
                            <a:srgbClr val="FFFFFF"/>
                          </a:solidFill>
                        </a:rPr>
                        <a:t>Partition #1</a:t>
                      </a:r>
                      <a:endParaRPr lang="en-US" sz="1400" dirty="0">
                        <a:solidFill>
                          <a:srgbClr val="FFFFFF"/>
                        </a:solidFill>
                      </a:endParaRP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40000"/>
                        <a:lumOff val="60000"/>
                      </a:schemeClr>
                    </a:solidFill>
                  </a:tcPr>
                </a:tc>
                <a:tc>
                  <a:txBody>
                    <a:bodyPr/>
                    <a:lstStyle/>
                    <a:p>
                      <a:r>
                        <a:rPr lang="en-US" sz="1400" dirty="0" smtClean="0">
                          <a:solidFill>
                            <a:srgbClr val="FFFFFF"/>
                          </a:solidFill>
                        </a:rPr>
                        <a:t>1,1,3,4,5</a:t>
                      </a:r>
                      <a:endParaRPr lang="en-US" sz="1400" dirty="0">
                        <a:solidFill>
                          <a:srgbClr val="FFFFFF"/>
                        </a:solidFill>
                      </a:endParaRP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40000"/>
                        <a:lumOff val="60000"/>
                      </a:schemeClr>
                    </a:solidFill>
                  </a:tcPr>
                </a:tc>
                <a:tc>
                  <a:txBody>
                    <a:bodyPr/>
                    <a:lstStyle/>
                    <a:p>
                      <a:r>
                        <a:rPr lang="en-US" sz="1400" dirty="0" smtClean="0">
                          <a:solidFill>
                            <a:srgbClr val="FFFFFF"/>
                          </a:solidFill>
                        </a:rPr>
                        <a:t>4</a:t>
                      </a:r>
                      <a:endParaRPr lang="en-US" sz="1400" dirty="0">
                        <a:solidFill>
                          <a:srgbClr val="FFFFFF"/>
                        </a:solidFill>
                      </a:endParaRP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40000"/>
                        <a:lumOff val="60000"/>
                      </a:schemeClr>
                    </a:solidFill>
                  </a:tcPr>
                </a:tc>
              </a:tr>
              <a:tr h="285750">
                <a:tc>
                  <a:txBody>
                    <a:bodyPr/>
                    <a:lstStyle/>
                    <a:p>
                      <a:r>
                        <a:rPr lang="en-US" sz="1400" dirty="0" smtClean="0">
                          <a:solidFill>
                            <a:srgbClr val="FFFFFF"/>
                          </a:solidFill>
                        </a:rPr>
                        <a:t>Partition #2</a:t>
                      </a:r>
                      <a:endParaRPr lang="en-US" sz="1400" dirty="0">
                        <a:solidFill>
                          <a:srgbClr val="FFFFFF"/>
                        </a:solidFill>
                      </a:endParaRP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40000"/>
                        <a:lumOff val="60000"/>
                      </a:schemeClr>
                    </a:solidFill>
                  </a:tcPr>
                </a:tc>
                <a:tc>
                  <a:txBody>
                    <a:bodyPr/>
                    <a:lstStyle/>
                    <a:p>
                      <a:r>
                        <a:rPr lang="en-US" sz="1400" dirty="0" smtClean="0">
                          <a:solidFill>
                            <a:srgbClr val="FFFFFF"/>
                          </a:solidFill>
                        </a:rPr>
                        <a:t>1,2,3,4,5</a:t>
                      </a:r>
                      <a:endParaRPr lang="en-US" sz="1400" dirty="0">
                        <a:solidFill>
                          <a:srgbClr val="FFFFFF"/>
                        </a:solidFill>
                      </a:endParaRP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40000"/>
                        <a:lumOff val="60000"/>
                      </a:schemeClr>
                    </a:solidFill>
                  </a:tcPr>
                </a:tc>
                <a:tc>
                  <a:txBody>
                    <a:bodyPr/>
                    <a:lstStyle/>
                    <a:p>
                      <a:r>
                        <a:rPr lang="en-US" sz="1400" dirty="0" smtClean="0">
                          <a:solidFill>
                            <a:srgbClr val="FFFFFF"/>
                          </a:solidFill>
                        </a:rPr>
                        <a:t>5</a:t>
                      </a:r>
                      <a:endParaRPr lang="en-US" sz="1400" dirty="0">
                        <a:solidFill>
                          <a:srgbClr val="FFFFFF"/>
                        </a:solidFill>
                      </a:endParaRP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40000"/>
                        <a:lumOff val="60000"/>
                      </a:schemeClr>
                    </a:solidFill>
                  </a:tcPr>
                </a:tc>
              </a:tr>
              <a:tr h="285750">
                <a:tc>
                  <a:txBody>
                    <a:bodyPr/>
                    <a:lstStyle/>
                    <a:p>
                      <a:r>
                        <a:rPr lang="en-US" sz="1400" dirty="0" smtClean="0">
                          <a:solidFill>
                            <a:schemeClr val="tx1"/>
                          </a:solidFill>
                        </a:rPr>
                        <a:t>NDV by addition</a:t>
                      </a:r>
                      <a:endParaRPr lang="en-US" sz="1400" dirty="0">
                        <a:solidFill>
                          <a:schemeClr val="tx1"/>
                        </a:solidFill>
                      </a:endParaRP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400" b="1" dirty="0" smtClean="0">
                          <a:solidFill>
                            <a:schemeClr val="tx2"/>
                          </a:solidFill>
                        </a:rPr>
                        <a:t>WRONG</a:t>
                      </a:r>
                      <a:endParaRPr lang="en-US" sz="1400" b="1" dirty="0">
                        <a:solidFill>
                          <a:schemeClr val="tx2"/>
                        </a:solidFill>
                      </a:endParaRP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400" dirty="0" smtClean="0">
                          <a:solidFill>
                            <a:schemeClr val="tx1"/>
                          </a:solidFill>
                        </a:rPr>
                        <a:t>9</a:t>
                      </a:r>
                      <a:endParaRPr lang="en-US" sz="1400" dirty="0">
                        <a:solidFill>
                          <a:schemeClr val="tx1"/>
                        </a:solidFill>
                      </a:endParaRP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502920">
                <a:tc>
                  <a:txBody>
                    <a:bodyPr/>
                    <a:lstStyle/>
                    <a:p>
                      <a:r>
                        <a:rPr lang="en-US" sz="1400" dirty="0" smtClean="0">
                          <a:solidFill>
                            <a:schemeClr val="tx1"/>
                          </a:solidFill>
                        </a:rPr>
                        <a:t>NDV by Synopsis</a:t>
                      </a:r>
                      <a:endParaRPr lang="en-US" sz="1400" dirty="0">
                        <a:solidFill>
                          <a:schemeClr val="tx1"/>
                        </a:solidFill>
                      </a:endParaRP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400" b="1" dirty="0" smtClean="0">
                          <a:solidFill>
                            <a:srgbClr val="008000"/>
                          </a:solidFill>
                        </a:rPr>
                        <a:t>CORRECT</a:t>
                      </a:r>
                      <a:endParaRPr lang="en-US" sz="1400" b="1" dirty="0">
                        <a:solidFill>
                          <a:srgbClr val="008000"/>
                        </a:solidFill>
                      </a:endParaRP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400" dirty="0" smtClean="0">
                          <a:solidFill>
                            <a:schemeClr val="tx1"/>
                          </a:solidFill>
                        </a:rPr>
                        <a:t>5</a:t>
                      </a:r>
                      <a:endParaRPr lang="en-US" sz="1400" dirty="0">
                        <a:solidFill>
                          <a:schemeClr val="tx1"/>
                        </a:solidFill>
                      </a:endParaRPr>
                    </a:p>
                  </a:txBody>
                  <a:tcPr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4245235782"/>
      </p:ext>
    </p:extLst>
  </p:cSld>
  <p:clrMapOvr>
    <a:masterClrMapping/>
  </p:clrMapOvr>
  <p:transition>
    <p:wipe dir="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idx="4294967295"/>
          </p:nvPr>
        </p:nvSpPr>
        <p:spPr>
          <a:xfrm>
            <a:off x="889000" y="60483"/>
            <a:ext cx="7581900" cy="642938"/>
          </a:xfrm>
        </p:spPr>
        <p:txBody>
          <a:bodyPr/>
          <a:lstStyle/>
          <a:p>
            <a:r>
              <a:rPr lang="en-US" dirty="0" smtClean="0"/>
              <a:t>EXECUTE and PREPROCESSOR  (10.2.0.5) </a:t>
            </a:r>
          </a:p>
        </p:txBody>
      </p:sp>
      <p:sp>
        <p:nvSpPr>
          <p:cNvPr id="21507" name="Rectangle 5"/>
          <p:cNvSpPr>
            <a:spLocks noGrp="1" noChangeArrowheads="1"/>
          </p:cNvSpPr>
          <p:nvPr>
            <p:ph type="body" idx="4294967295"/>
          </p:nvPr>
        </p:nvSpPr>
        <p:spPr>
          <a:xfrm>
            <a:off x="876300" y="625079"/>
            <a:ext cx="7537450" cy="3257550"/>
          </a:xfrm>
        </p:spPr>
        <p:txBody>
          <a:bodyPr/>
          <a:lstStyle/>
          <a:p>
            <a:pPr>
              <a:lnSpc>
                <a:spcPct val="90000"/>
              </a:lnSpc>
              <a:buFont typeface="Times" charset="0"/>
              <a:buNone/>
            </a:pPr>
            <a:r>
              <a:rPr lang="en-US" sz="1000" b="1" dirty="0">
                <a:latin typeface="Courier New" pitchFamily="49" charset="0"/>
              </a:rPr>
              <a:t>ops$tkyte%ORA11GR2&gt; CREATE TABLE EMP_ET</a:t>
            </a:r>
          </a:p>
          <a:p>
            <a:pPr>
              <a:lnSpc>
                <a:spcPct val="90000"/>
              </a:lnSpc>
              <a:buFont typeface="Times" charset="0"/>
              <a:buNone/>
            </a:pPr>
            <a:r>
              <a:rPr lang="en-US" sz="1000" b="1" dirty="0">
                <a:latin typeface="Courier New" pitchFamily="49" charset="0"/>
              </a:rPr>
              <a:t>  2  (</a:t>
            </a:r>
          </a:p>
          <a:p>
            <a:pPr>
              <a:lnSpc>
                <a:spcPct val="90000"/>
              </a:lnSpc>
              <a:buFont typeface="Times" charset="0"/>
              <a:buNone/>
            </a:pPr>
            <a:r>
              <a:rPr lang="en-US" sz="1000" b="1" dirty="0">
                <a:latin typeface="Courier New" pitchFamily="49" charset="0"/>
              </a:rPr>
              <a:t>  3    "EMPNO" NUMBER(4),</a:t>
            </a:r>
          </a:p>
          <a:p>
            <a:pPr>
              <a:lnSpc>
                <a:spcPct val="90000"/>
              </a:lnSpc>
              <a:buFont typeface="Times" charset="0"/>
              <a:buNone/>
            </a:pPr>
            <a:r>
              <a:rPr lang="en-US" sz="1000" b="1" dirty="0">
                <a:latin typeface="Courier New" pitchFamily="49" charset="0"/>
              </a:rPr>
              <a:t>  4    "ENAME" VARCHAR2(10),</a:t>
            </a:r>
          </a:p>
          <a:p>
            <a:pPr>
              <a:lnSpc>
                <a:spcPct val="90000"/>
              </a:lnSpc>
              <a:buFont typeface="Times" charset="0"/>
              <a:buNone/>
            </a:pPr>
            <a:r>
              <a:rPr lang="en-US" sz="1000" b="1" dirty="0">
                <a:latin typeface="Courier New" pitchFamily="49" charset="0"/>
              </a:rPr>
              <a:t>  5    "JOB" VARCHAR2(9),</a:t>
            </a:r>
          </a:p>
          <a:p>
            <a:pPr>
              <a:lnSpc>
                <a:spcPct val="90000"/>
              </a:lnSpc>
              <a:buFont typeface="Times" charset="0"/>
              <a:buNone/>
            </a:pPr>
            <a:r>
              <a:rPr lang="en-US" sz="1000" b="1" dirty="0">
                <a:latin typeface="Courier New" pitchFamily="49" charset="0"/>
              </a:rPr>
              <a:t>  6    "MGR" NUMBER(4),</a:t>
            </a:r>
          </a:p>
          <a:p>
            <a:pPr>
              <a:lnSpc>
                <a:spcPct val="90000"/>
              </a:lnSpc>
              <a:buFont typeface="Times" charset="0"/>
              <a:buNone/>
            </a:pPr>
            <a:r>
              <a:rPr lang="en-US" sz="1000" b="1" dirty="0">
                <a:latin typeface="Courier New" pitchFamily="49" charset="0"/>
              </a:rPr>
              <a:t>  7    "HIREDATE" DATE,</a:t>
            </a:r>
          </a:p>
          <a:p>
            <a:pPr>
              <a:lnSpc>
                <a:spcPct val="90000"/>
              </a:lnSpc>
              <a:buFont typeface="Times" charset="0"/>
              <a:buNone/>
            </a:pPr>
            <a:r>
              <a:rPr lang="en-US" sz="1000" b="1" dirty="0">
                <a:latin typeface="Courier New" pitchFamily="49" charset="0"/>
              </a:rPr>
              <a:t>  8    "SAL" NUMBER(7,2),</a:t>
            </a:r>
          </a:p>
          <a:p>
            <a:pPr>
              <a:lnSpc>
                <a:spcPct val="90000"/>
              </a:lnSpc>
              <a:buFont typeface="Times" charset="0"/>
              <a:buNone/>
            </a:pPr>
            <a:r>
              <a:rPr lang="en-US" sz="1000" b="1" dirty="0">
                <a:latin typeface="Courier New" pitchFamily="49" charset="0"/>
              </a:rPr>
              <a:t>  9    "COMM" NUMBER(7,2),</a:t>
            </a:r>
          </a:p>
          <a:p>
            <a:pPr>
              <a:lnSpc>
                <a:spcPct val="90000"/>
              </a:lnSpc>
              <a:buFont typeface="Times" charset="0"/>
              <a:buNone/>
            </a:pPr>
            <a:r>
              <a:rPr lang="en-US" sz="1000" b="1" dirty="0">
                <a:latin typeface="Courier New" pitchFamily="49" charset="0"/>
              </a:rPr>
              <a:t> 10    "DEPTNO" NUMBER(2)</a:t>
            </a:r>
          </a:p>
          <a:p>
            <a:pPr>
              <a:lnSpc>
                <a:spcPct val="90000"/>
              </a:lnSpc>
              <a:buFont typeface="Times" charset="0"/>
              <a:buNone/>
            </a:pPr>
            <a:r>
              <a:rPr lang="en-US" sz="1000" b="1" dirty="0">
                <a:latin typeface="Courier New" pitchFamily="49" charset="0"/>
              </a:rPr>
              <a:t> 11  )</a:t>
            </a:r>
          </a:p>
          <a:p>
            <a:pPr>
              <a:lnSpc>
                <a:spcPct val="90000"/>
              </a:lnSpc>
              <a:buFont typeface="Times" charset="0"/>
              <a:buNone/>
            </a:pPr>
            <a:r>
              <a:rPr lang="en-US" sz="1000" b="1" dirty="0">
                <a:latin typeface="Courier New" pitchFamily="49" charset="0"/>
              </a:rPr>
              <a:t> 12  ORGANIZATION external</a:t>
            </a:r>
          </a:p>
          <a:p>
            <a:pPr>
              <a:lnSpc>
                <a:spcPct val="90000"/>
              </a:lnSpc>
              <a:buFont typeface="Times" charset="0"/>
              <a:buNone/>
            </a:pPr>
            <a:r>
              <a:rPr lang="en-US" sz="1000" b="1" dirty="0">
                <a:latin typeface="Courier New" pitchFamily="49" charset="0"/>
              </a:rPr>
              <a:t> 13  ( TYPE </a:t>
            </a:r>
            <a:r>
              <a:rPr lang="en-US" sz="1000" b="1" dirty="0" err="1">
                <a:latin typeface="Courier New" pitchFamily="49" charset="0"/>
              </a:rPr>
              <a:t>oracle_loader</a:t>
            </a:r>
            <a:endParaRPr lang="en-US" sz="1000" b="1" dirty="0">
              <a:latin typeface="Courier New" pitchFamily="49" charset="0"/>
            </a:endParaRPr>
          </a:p>
          <a:p>
            <a:pPr>
              <a:lnSpc>
                <a:spcPct val="90000"/>
              </a:lnSpc>
              <a:buFont typeface="Times" charset="0"/>
              <a:buNone/>
            </a:pPr>
            <a:r>
              <a:rPr lang="en-US" sz="1000" b="1" dirty="0">
                <a:latin typeface="Courier New" pitchFamily="49" charset="0"/>
              </a:rPr>
              <a:t> 14    DEFAULT DIRECTORY </a:t>
            </a:r>
            <a:r>
              <a:rPr lang="en-US" sz="1000" b="1" dirty="0" err="1">
                <a:latin typeface="Courier New" pitchFamily="49" charset="0"/>
              </a:rPr>
              <a:t>load_dir</a:t>
            </a:r>
            <a:endParaRPr lang="en-US" sz="1000" b="1" dirty="0">
              <a:latin typeface="Courier New" pitchFamily="49" charset="0"/>
            </a:endParaRPr>
          </a:p>
          <a:p>
            <a:pPr>
              <a:lnSpc>
                <a:spcPct val="90000"/>
              </a:lnSpc>
              <a:buFont typeface="Times" charset="0"/>
              <a:buNone/>
            </a:pPr>
            <a:r>
              <a:rPr lang="en-US" sz="1000" b="1" dirty="0">
                <a:latin typeface="Courier New" pitchFamily="49" charset="0"/>
              </a:rPr>
              <a:t> 15    ACCESS PARAMETERS</a:t>
            </a:r>
          </a:p>
          <a:p>
            <a:pPr>
              <a:lnSpc>
                <a:spcPct val="90000"/>
              </a:lnSpc>
              <a:buFont typeface="Times" charset="0"/>
              <a:buNone/>
            </a:pPr>
            <a:r>
              <a:rPr lang="en-US" sz="1000" b="1" dirty="0">
                <a:latin typeface="Courier New" pitchFamily="49" charset="0"/>
              </a:rPr>
              <a:t> 16    ( RECORDS DELIMITED BY NEWLINE</a:t>
            </a:r>
          </a:p>
          <a:p>
            <a:pPr>
              <a:lnSpc>
                <a:spcPct val="90000"/>
              </a:lnSpc>
              <a:buFont typeface="Times" charset="0"/>
              <a:buNone/>
            </a:pPr>
            <a:r>
              <a:rPr lang="en-US" sz="1000" b="1" dirty="0">
                <a:latin typeface="Courier New" pitchFamily="49" charset="0"/>
              </a:rPr>
              <a:t> 17      </a:t>
            </a:r>
            <a:r>
              <a:rPr lang="en-US" sz="1000" b="1" dirty="0">
                <a:solidFill>
                  <a:schemeClr val="tx2"/>
                </a:solidFill>
                <a:latin typeface="Courier New" pitchFamily="49" charset="0"/>
              </a:rPr>
              <a:t>preprocessor  exec_</a:t>
            </a:r>
            <a:r>
              <a:rPr lang="en-US" sz="1000" b="1" dirty="0" err="1">
                <a:solidFill>
                  <a:schemeClr val="tx2"/>
                </a:solidFill>
                <a:latin typeface="Courier New" pitchFamily="49" charset="0"/>
              </a:rPr>
              <a:t>dir</a:t>
            </a:r>
            <a:r>
              <a:rPr lang="en-US" sz="1000" b="1" dirty="0">
                <a:solidFill>
                  <a:schemeClr val="tx2"/>
                </a:solidFill>
                <a:latin typeface="Courier New" pitchFamily="49" charset="0"/>
              </a:rPr>
              <a:t>:'run_gunzip.sh'</a:t>
            </a:r>
          </a:p>
          <a:p>
            <a:pPr>
              <a:lnSpc>
                <a:spcPct val="90000"/>
              </a:lnSpc>
              <a:buFont typeface="Times" charset="0"/>
              <a:buNone/>
            </a:pPr>
            <a:r>
              <a:rPr lang="en-US" sz="1000" b="1" dirty="0">
                <a:latin typeface="Courier New" pitchFamily="49" charset="0"/>
              </a:rPr>
              <a:t> 18      FIELDS TERMINATED BY "|" LDRTRIM</a:t>
            </a:r>
          </a:p>
          <a:p>
            <a:pPr>
              <a:lnSpc>
                <a:spcPct val="90000"/>
              </a:lnSpc>
              <a:buFont typeface="Times" charset="0"/>
              <a:buNone/>
            </a:pPr>
            <a:r>
              <a:rPr lang="en-US" sz="1000" b="1" dirty="0">
                <a:latin typeface="Courier New" pitchFamily="49" charset="0"/>
              </a:rPr>
              <a:t> 19    )</a:t>
            </a:r>
          </a:p>
          <a:p>
            <a:pPr>
              <a:lnSpc>
                <a:spcPct val="90000"/>
              </a:lnSpc>
              <a:buFont typeface="Times" charset="0"/>
              <a:buNone/>
            </a:pPr>
            <a:r>
              <a:rPr lang="en-US" sz="1000" b="1" dirty="0">
                <a:latin typeface="Courier New" pitchFamily="49" charset="0"/>
              </a:rPr>
              <a:t> 20    location ( 'emp.dat.gz')</a:t>
            </a:r>
          </a:p>
          <a:p>
            <a:pPr>
              <a:lnSpc>
                <a:spcPct val="90000"/>
              </a:lnSpc>
              <a:buFont typeface="Times" charset="0"/>
              <a:buNone/>
            </a:pPr>
            <a:r>
              <a:rPr lang="en-US" sz="1000" b="1" dirty="0">
                <a:latin typeface="Courier New" pitchFamily="49" charset="0"/>
              </a:rPr>
              <a:t> 21  )</a:t>
            </a:r>
          </a:p>
          <a:p>
            <a:pPr>
              <a:lnSpc>
                <a:spcPct val="90000"/>
              </a:lnSpc>
              <a:buFont typeface="Times" charset="0"/>
              <a:buNone/>
            </a:pPr>
            <a:r>
              <a:rPr lang="en-US" sz="1000" b="1" dirty="0">
                <a:latin typeface="Courier New" pitchFamily="49" charset="0"/>
              </a:rPr>
              <a:t> 22  /</a:t>
            </a:r>
          </a:p>
          <a:p>
            <a:pPr>
              <a:lnSpc>
                <a:spcPct val="90000"/>
              </a:lnSpc>
              <a:buFont typeface="Times" charset="0"/>
              <a:buNone/>
            </a:pPr>
            <a:r>
              <a:rPr lang="en-US" sz="1000" b="1" dirty="0">
                <a:latin typeface="Courier New" pitchFamily="49" charset="0"/>
              </a:rPr>
              <a:t>Table created.</a:t>
            </a:r>
          </a:p>
          <a:p>
            <a:pPr>
              <a:lnSpc>
                <a:spcPct val="90000"/>
              </a:lnSpc>
              <a:buFont typeface="Times" charset="0"/>
              <a:buNone/>
            </a:pPr>
            <a:endParaRPr lang="en-US" sz="1000" b="1" dirty="0">
              <a:latin typeface="Courier New" pitchFamily="49" charset="0"/>
            </a:endParaRPr>
          </a:p>
          <a:p>
            <a:pPr>
              <a:lnSpc>
                <a:spcPct val="90000"/>
              </a:lnSpc>
              <a:buFont typeface="Times" charset="0"/>
              <a:buNone/>
            </a:pPr>
            <a:endParaRPr lang="en-US" sz="1000" b="1" dirty="0">
              <a:latin typeface="Courier New" pitchFamily="49" charset="0"/>
            </a:endParaRPr>
          </a:p>
          <a:p>
            <a:pPr>
              <a:lnSpc>
                <a:spcPct val="90000"/>
              </a:lnSpc>
              <a:buFont typeface="Times" charset="0"/>
              <a:buNone/>
            </a:pPr>
            <a:endParaRPr lang="en-US" sz="1000" b="1" dirty="0">
              <a:latin typeface="Courier New" pitchFamily="49" charset="0"/>
            </a:endParaRPr>
          </a:p>
        </p:txBody>
      </p:sp>
    </p:spTree>
    <p:extLst>
      <p:ext uri="{BB962C8B-B14F-4D97-AF65-F5344CB8AC3E}">
        <p14:creationId xmlns:p14="http://schemas.microsoft.com/office/powerpoint/2010/main" val="2000674161"/>
      </p:ext>
    </p:extLst>
  </p:cSld>
  <p:clrMapOvr>
    <a:masterClrMapping/>
  </p:clrMapOvr>
  <p:transition>
    <p:wipe dir="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5"/>
          <p:cNvSpPr>
            <a:spLocks noGrp="1" noChangeArrowheads="1"/>
          </p:cNvSpPr>
          <p:nvPr>
            <p:ph type="body" idx="4294967295"/>
          </p:nvPr>
        </p:nvSpPr>
        <p:spPr>
          <a:xfrm>
            <a:off x="876300" y="926890"/>
            <a:ext cx="7537450" cy="3257550"/>
          </a:xfrm>
        </p:spPr>
        <p:txBody>
          <a:bodyPr/>
          <a:lstStyle/>
          <a:p>
            <a:pPr>
              <a:lnSpc>
                <a:spcPct val="90000"/>
              </a:lnSpc>
              <a:buFont typeface="Times" charset="0"/>
              <a:buNone/>
            </a:pPr>
            <a:r>
              <a:rPr lang="en-US" sz="1200" b="1" dirty="0">
                <a:latin typeface="Courier New" pitchFamily="49" charset="0"/>
              </a:rPr>
              <a:t>ops$tkyte%ORA11GR2&gt; !file emp.dat.gz</a:t>
            </a:r>
          </a:p>
          <a:p>
            <a:pPr>
              <a:lnSpc>
                <a:spcPct val="90000"/>
              </a:lnSpc>
              <a:buFont typeface="Times" charset="0"/>
              <a:buNone/>
            </a:pPr>
            <a:r>
              <a:rPr lang="en-US" sz="1200" b="1" dirty="0">
                <a:latin typeface="Courier New" pitchFamily="49" charset="0"/>
              </a:rPr>
              <a:t>emp.dat.gz: </a:t>
            </a:r>
            <a:r>
              <a:rPr lang="en-US" sz="1200" b="1" dirty="0" err="1">
                <a:latin typeface="Courier New" pitchFamily="49" charset="0"/>
              </a:rPr>
              <a:t>gzip</a:t>
            </a:r>
            <a:r>
              <a:rPr lang="en-US" sz="1200" b="1" dirty="0">
                <a:latin typeface="Courier New" pitchFamily="49" charset="0"/>
              </a:rPr>
              <a:t> compressed data, was "emp.dat", from Unix, last modified: Wed Oct  7 12:48:53 2009</a:t>
            </a:r>
          </a:p>
          <a:p>
            <a:pPr>
              <a:lnSpc>
                <a:spcPct val="90000"/>
              </a:lnSpc>
              <a:buFont typeface="Times" charset="0"/>
              <a:buNone/>
            </a:pPr>
            <a:endParaRPr lang="en-US" sz="1200" b="1" dirty="0">
              <a:latin typeface="Courier New" pitchFamily="49" charset="0"/>
            </a:endParaRPr>
          </a:p>
          <a:p>
            <a:pPr>
              <a:lnSpc>
                <a:spcPct val="90000"/>
              </a:lnSpc>
              <a:buFont typeface="Times" charset="0"/>
              <a:buNone/>
            </a:pPr>
            <a:r>
              <a:rPr lang="en-US" sz="1200" b="1" dirty="0">
                <a:latin typeface="Courier New" pitchFamily="49" charset="0"/>
              </a:rPr>
              <a:t>ops$tkyte%ORA11GR2&gt; !cat run_gunzip.sh</a:t>
            </a:r>
          </a:p>
          <a:p>
            <a:pPr>
              <a:lnSpc>
                <a:spcPct val="90000"/>
              </a:lnSpc>
              <a:buFont typeface="Times" charset="0"/>
              <a:buNone/>
            </a:pPr>
            <a:r>
              <a:rPr lang="en-US" sz="1200" b="1" dirty="0">
                <a:latin typeface="Courier New" pitchFamily="49" charset="0"/>
              </a:rPr>
              <a:t>#!/bin/bash</a:t>
            </a:r>
          </a:p>
          <a:p>
            <a:pPr>
              <a:lnSpc>
                <a:spcPct val="90000"/>
              </a:lnSpc>
              <a:buFont typeface="Times" charset="0"/>
              <a:buNone/>
            </a:pPr>
            <a:endParaRPr lang="en-US" sz="1200" b="1" dirty="0">
              <a:latin typeface="Courier New" pitchFamily="49" charset="0"/>
            </a:endParaRPr>
          </a:p>
          <a:p>
            <a:pPr>
              <a:lnSpc>
                <a:spcPct val="90000"/>
              </a:lnSpc>
              <a:buFont typeface="Times" charset="0"/>
              <a:buNone/>
            </a:pPr>
            <a:r>
              <a:rPr lang="en-US" sz="1200" b="1" dirty="0">
                <a:latin typeface="Courier New" pitchFamily="49" charset="0"/>
              </a:rPr>
              <a:t>/</a:t>
            </a:r>
            <a:r>
              <a:rPr lang="en-US" sz="1200" b="1" dirty="0" err="1">
                <a:latin typeface="Courier New" pitchFamily="49" charset="0"/>
              </a:rPr>
              <a:t>usr</a:t>
            </a:r>
            <a:r>
              <a:rPr lang="en-US" sz="1200" b="1" dirty="0">
                <a:latin typeface="Courier New" pitchFamily="49" charset="0"/>
              </a:rPr>
              <a:t>/bin/</a:t>
            </a:r>
            <a:r>
              <a:rPr lang="en-US" sz="1200" b="1" dirty="0" err="1">
                <a:latin typeface="Courier New" pitchFamily="49" charset="0"/>
              </a:rPr>
              <a:t>gunzip</a:t>
            </a:r>
            <a:r>
              <a:rPr lang="en-US" sz="1200" b="1" dirty="0">
                <a:latin typeface="Courier New" pitchFamily="49" charset="0"/>
              </a:rPr>
              <a:t> -c $*</a:t>
            </a:r>
          </a:p>
          <a:p>
            <a:pPr>
              <a:lnSpc>
                <a:spcPct val="90000"/>
              </a:lnSpc>
              <a:buFont typeface="Times" charset="0"/>
              <a:buNone/>
            </a:pPr>
            <a:endParaRPr lang="en-US" sz="1200" b="1" dirty="0">
              <a:latin typeface="Courier New" pitchFamily="49" charset="0"/>
            </a:endParaRPr>
          </a:p>
          <a:p>
            <a:pPr>
              <a:lnSpc>
                <a:spcPct val="90000"/>
              </a:lnSpc>
              <a:buFont typeface="Times" charset="0"/>
              <a:buNone/>
            </a:pPr>
            <a:r>
              <a:rPr lang="en-US" sz="1200" b="1" dirty="0">
                <a:latin typeface="Courier New" pitchFamily="49" charset="0"/>
              </a:rPr>
              <a:t>ops$tkyte%ORA11GR2&gt; select </a:t>
            </a:r>
            <a:r>
              <a:rPr lang="en-US" sz="1200" b="1" dirty="0" err="1">
                <a:latin typeface="Courier New" pitchFamily="49" charset="0"/>
              </a:rPr>
              <a:t>empno</a:t>
            </a:r>
            <a:r>
              <a:rPr lang="en-US" sz="1200" b="1" dirty="0">
                <a:latin typeface="Courier New" pitchFamily="49" charset="0"/>
              </a:rPr>
              <a:t>, </a:t>
            </a:r>
            <a:r>
              <a:rPr lang="en-US" sz="1200" b="1" dirty="0" err="1">
                <a:latin typeface="Courier New" pitchFamily="49" charset="0"/>
              </a:rPr>
              <a:t>ename</a:t>
            </a:r>
            <a:r>
              <a:rPr lang="en-US" sz="1200" b="1" dirty="0">
                <a:latin typeface="Courier New" pitchFamily="49" charset="0"/>
              </a:rPr>
              <a:t> from </a:t>
            </a:r>
            <a:r>
              <a:rPr lang="en-US" sz="1200" b="1" dirty="0" err="1">
                <a:latin typeface="Courier New" pitchFamily="49" charset="0"/>
              </a:rPr>
              <a:t>emp_et</a:t>
            </a:r>
            <a:r>
              <a:rPr lang="en-US" sz="1200" b="1" dirty="0">
                <a:latin typeface="Courier New" pitchFamily="49" charset="0"/>
              </a:rPr>
              <a:t> where </a:t>
            </a:r>
            <a:r>
              <a:rPr lang="en-US" sz="1200" b="1" dirty="0" err="1">
                <a:latin typeface="Courier New" pitchFamily="49" charset="0"/>
              </a:rPr>
              <a:t>rownum</a:t>
            </a:r>
            <a:r>
              <a:rPr lang="en-US" sz="1200" b="1" dirty="0">
                <a:latin typeface="Courier New" pitchFamily="49" charset="0"/>
              </a:rPr>
              <a:t> &lt;= 5;</a:t>
            </a:r>
          </a:p>
          <a:p>
            <a:pPr>
              <a:lnSpc>
                <a:spcPct val="90000"/>
              </a:lnSpc>
              <a:buFont typeface="Times" charset="0"/>
              <a:buNone/>
            </a:pPr>
            <a:endParaRPr lang="en-US" sz="1200" b="1" dirty="0">
              <a:latin typeface="Courier New" pitchFamily="49" charset="0"/>
            </a:endParaRPr>
          </a:p>
          <a:p>
            <a:pPr>
              <a:lnSpc>
                <a:spcPct val="90000"/>
              </a:lnSpc>
              <a:buFont typeface="Times" charset="0"/>
              <a:buNone/>
            </a:pPr>
            <a:r>
              <a:rPr lang="en-US" sz="1200" b="1" dirty="0">
                <a:latin typeface="Courier New" pitchFamily="49" charset="0"/>
              </a:rPr>
              <a:t>     EMPNO ENAME</a:t>
            </a:r>
          </a:p>
          <a:p>
            <a:pPr>
              <a:lnSpc>
                <a:spcPct val="90000"/>
              </a:lnSpc>
              <a:buFont typeface="Times" charset="0"/>
              <a:buNone/>
            </a:pPr>
            <a:r>
              <a:rPr lang="en-US" sz="1200" b="1" dirty="0">
                <a:latin typeface="Courier New" pitchFamily="49" charset="0"/>
              </a:rPr>
              <a:t>---------- ----------</a:t>
            </a:r>
          </a:p>
          <a:p>
            <a:pPr>
              <a:lnSpc>
                <a:spcPct val="90000"/>
              </a:lnSpc>
              <a:buFont typeface="Times" charset="0"/>
              <a:buNone/>
            </a:pPr>
            <a:r>
              <a:rPr lang="en-US" sz="1200" b="1" dirty="0">
                <a:latin typeface="Courier New" pitchFamily="49" charset="0"/>
              </a:rPr>
              <a:t>      7369 SMITH</a:t>
            </a:r>
          </a:p>
          <a:p>
            <a:pPr>
              <a:lnSpc>
                <a:spcPct val="90000"/>
              </a:lnSpc>
              <a:buFont typeface="Times" charset="0"/>
              <a:buNone/>
            </a:pPr>
            <a:r>
              <a:rPr lang="en-US" sz="1200" b="1" dirty="0">
                <a:latin typeface="Courier New" pitchFamily="49" charset="0"/>
              </a:rPr>
              <a:t>      7499 ALLEN</a:t>
            </a:r>
          </a:p>
          <a:p>
            <a:pPr>
              <a:lnSpc>
                <a:spcPct val="90000"/>
              </a:lnSpc>
              <a:buFont typeface="Times" charset="0"/>
              <a:buNone/>
            </a:pPr>
            <a:r>
              <a:rPr lang="en-US" sz="1200" b="1" dirty="0">
                <a:latin typeface="Courier New" pitchFamily="49" charset="0"/>
              </a:rPr>
              <a:t>      7521 WARD</a:t>
            </a:r>
          </a:p>
          <a:p>
            <a:pPr>
              <a:lnSpc>
                <a:spcPct val="90000"/>
              </a:lnSpc>
              <a:buFont typeface="Times" charset="0"/>
              <a:buNone/>
            </a:pPr>
            <a:r>
              <a:rPr lang="en-US" sz="1200" b="1" dirty="0">
                <a:latin typeface="Courier New" pitchFamily="49" charset="0"/>
              </a:rPr>
              <a:t>      7566 JONES</a:t>
            </a:r>
          </a:p>
          <a:p>
            <a:pPr>
              <a:lnSpc>
                <a:spcPct val="90000"/>
              </a:lnSpc>
              <a:buFont typeface="Times" charset="0"/>
              <a:buNone/>
            </a:pPr>
            <a:r>
              <a:rPr lang="en-US" sz="1200" b="1" dirty="0">
                <a:latin typeface="Courier New" pitchFamily="49" charset="0"/>
              </a:rPr>
              <a:t>      7654 MARTIN</a:t>
            </a:r>
          </a:p>
          <a:p>
            <a:pPr>
              <a:lnSpc>
                <a:spcPct val="90000"/>
              </a:lnSpc>
              <a:buFont typeface="Times" charset="0"/>
              <a:buNone/>
            </a:pPr>
            <a:endParaRPr lang="en-US" sz="1200" b="1" dirty="0">
              <a:latin typeface="Courier New" pitchFamily="49" charset="0"/>
            </a:endParaRPr>
          </a:p>
          <a:p>
            <a:pPr>
              <a:lnSpc>
                <a:spcPct val="90000"/>
              </a:lnSpc>
              <a:buFont typeface="Times" charset="0"/>
              <a:buNone/>
            </a:pPr>
            <a:endParaRPr lang="en-US" sz="1200" b="1" dirty="0">
              <a:latin typeface="Courier New" pitchFamily="49" charset="0"/>
            </a:endParaRPr>
          </a:p>
          <a:p>
            <a:pPr>
              <a:lnSpc>
                <a:spcPct val="90000"/>
              </a:lnSpc>
              <a:buFont typeface="Times" charset="0"/>
              <a:buNone/>
            </a:pPr>
            <a:endParaRPr lang="en-US" sz="1200" b="1" dirty="0">
              <a:latin typeface="Courier New" pitchFamily="49" charset="0"/>
            </a:endParaRPr>
          </a:p>
        </p:txBody>
      </p:sp>
      <p:sp>
        <p:nvSpPr>
          <p:cNvPr id="5" name="Rectangle 2"/>
          <p:cNvSpPr txBox="1">
            <a:spLocks noChangeArrowheads="1"/>
          </p:cNvSpPr>
          <p:nvPr/>
        </p:nvSpPr>
        <p:spPr bwMode="auto">
          <a:xfrm>
            <a:off x="889000" y="60483"/>
            <a:ext cx="7581900" cy="6429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ＭＳ Ｐゴシック" pitchFamily="-105" charset="-128"/>
                <a:cs typeface="ＭＳ Ｐゴシック" pitchFamily="-105" charset="-128"/>
              </a:defRPr>
            </a:lvl1pPr>
            <a:lvl2pPr algn="l" rtl="0" eaLnBrk="0" fontAlgn="base" hangingPunct="0">
              <a:spcBef>
                <a:spcPct val="0"/>
              </a:spcBef>
              <a:spcAft>
                <a:spcPct val="0"/>
              </a:spcAft>
              <a:defRPr sz="2400" b="1">
                <a:solidFill>
                  <a:schemeClr val="tx1"/>
                </a:solidFill>
                <a:latin typeface="Arial" pitchFamily="-105" charset="0"/>
                <a:ea typeface="ＭＳ Ｐゴシック" pitchFamily="-105" charset="-128"/>
                <a:cs typeface="ＭＳ Ｐゴシック" pitchFamily="-105" charset="-128"/>
              </a:defRPr>
            </a:lvl2pPr>
            <a:lvl3pPr algn="l" rtl="0" eaLnBrk="0" fontAlgn="base" hangingPunct="0">
              <a:spcBef>
                <a:spcPct val="0"/>
              </a:spcBef>
              <a:spcAft>
                <a:spcPct val="0"/>
              </a:spcAft>
              <a:defRPr sz="2400" b="1">
                <a:solidFill>
                  <a:schemeClr val="tx1"/>
                </a:solidFill>
                <a:latin typeface="Arial" pitchFamily="-105" charset="0"/>
                <a:ea typeface="ＭＳ Ｐゴシック" pitchFamily="-105" charset="-128"/>
                <a:cs typeface="ＭＳ Ｐゴシック" pitchFamily="-105" charset="-128"/>
              </a:defRPr>
            </a:lvl3pPr>
            <a:lvl4pPr algn="l" rtl="0" eaLnBrk="0" fontAlgn="base" hangingPunct="0">
              <a:spcBef>
                <a:spcPct val="0"/>
              </a:spcBef>
              <a:spcAft>
                <a:spcPct val="0"/>
              </a:spcAft>
              <a:defRPr sz="2400" b="1">
                <a:solidFill>
                  <a:schemeClr val="tx1"/>
                </a:solidFill>
                <a:latin typeface="Arial" pitchFamily="-105" charset="0"/>
                <a:ea typeface="ＭＳ Ｐゴシック" pitchFamily="-105" charset="-128"/>
                <a:cs typeface="ＭＳ Ｐゴシック" pitchFamily="-105" charset="-128"/>
              </a:defRPr>
            </a:lvl4pPr>
            <a:lvl5pPr algn="l" rtl="0" eaLnBrk="0" fontAlgn="base" hangingPunct="0">
              <a:spcBef>
                <a:spcPct val="0"/>
              </a:spcBef>
              <a:spcAft>
                <a:spcPct val="0"/>
              </a:spcAft>
              <a:defRPr sz="2400" b="1">
                <a:solidFill>
                  <a:schemeClr val="tx1"/>
                </a:solidFill>
                <a:latin typeface="Arial" pitchFamily="-105" charset="0"/>
                <a:ea typeface="ＭＳ Ｐゴシック" pitchFamily="-105" charset="-128"/>
                <a:cs typeface="ＭＳ Ｐゴシック" pitchFamily="-105" charset="-128"/>
              </a:defRPr>
            </a:lvl5pPr>
            <a:lvl6pPr marL="457200" algn="l" rtl="0" fontAlgn="base">
              <a:spcBef>
                <a:spcPct val="0"/>
              </a:spcBef>
              <a:spcAft>
                <a:spcPct val="0"/>
              </a:spcAft>
              <a:defRPr sz="2400" b="1">
                <a:solidFill>
                  <a:schemeClr val="tx1"/>
                </a:solidFill>
                <a:latin typeface="Arial" pitchFamily="-105" charset="0"/>
              </a:defRPr>
            </a:lvl6pPr>
            <a:lvl7pPr marL="914400" algn="l" rtl="0" fontAlgn="base">
              <a:spcBef>
                <a:spcPct val="0"/>
              </a:spcBef>
              <a:spcAft>
                <a:spcPct val="0"/>
              </a:spcAft>
              <a:defRPr sz="2400" b="1">
                <a:solidFill>
                  <a:schemeClr val="tx1"/>
                </a:solidFill>
                <a:latin typeface="Arial" pitchFamily="-105" charset="0"/>
              </a:defRPr>
            </a:lvl7pPr>
            <a:lvl8pPr marL="1371600" algn="l" rtl="0" fontAlgn="base">
              <a:spcBef>
                <a:spcPct val="0"/>
              </a:spcBef>
              <a:spcAft>
                <a:spcPct val="0"/>
              </a:spcAft>
              <a:defRPr sz="2400" b="1">
                <a:solidFill>
                  <a:schemeClr val="tx1"/>
                </a:solidFill>
                <a:latin typeface="Arial" pitchFamily="-105" charset="0"/>
              </a:defRPr>
            </a:lvl8pPr>
            <a:lvl9pPr marL="1828800" algn="l" rtl="0" fontAlgn="base">
              <a:spcBef>
                <a:spcPct val="0"/>
              </a:spcBef>
              <a:spcAft>
                <a:spcPct val="0"/>
              </a:spcAft>
              <a:defRPr sz="2400" b="1">
                <a:solidFill>
                  <a:schemeClr val="tx1"/>
                </a:solidFill>
                <a:latin typeface="Arial" pitchFamily="-105" charset="0"/>
              </a:defRPr>
            </a:lvl9pPr>
          </a:lstStyle>
          <a:p>
            <a:r>
              <a:rPr lang="en-US" smtClean="0"/>
              <a:t>EXECUTE and PREPROCESSOR  (10.2.0.5) </a:t>
            </a:r>
            <a:endParaRPr lang="en-US" dirty="0" smtClean="0"/>
          </a:p>
        </p:txBody>
      </p:sp>
    </p:spTree>
    <p:extLst>
      <p:ext uri="{BB962C8B-B14F-4D97-AF65-F5344CB8AC3E}">
        <p14:creationId xmlns:p14="http://schemas.microsoft.com/office/powerpoint/2010/main" val="868529031"/>
      </p:ext>
    </p:extLst>
  </p:cSld>
  <p:clrMapOvr>
    <a:masterClrMapping/>
  </p:clrMapOvr>
  <p:transition>
    <p:wipe dir="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30" descr="ODevelop_16x9_dividerslide_fin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5" y="-596"/>
            <a:ext cx="9146381" cy="5144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5" name="Text Box 6"/>
          <p:cNvSpPr txBox="1">
            <a:spLocks noChangeArrowheads="1"/>
          </p:cNvSpPr>
          <p:nvPr/>
        </p:nvSpPr>
        <p:spPr bwMode="auto">
          <a:xfrm>
            <a:off x="685711" y="1428756"/>
            <a:ext cx="33428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lnSpc>
                <a:spcPct val="90000"/>
              </a:lnSpc>
              <a:spcBef>
                <a:spcPct val="50000"/>
              </a:spcBef>
              <a:spcAft>
                <a:spcPct val="0"/>
              </a:spcAft>
              <a:buClr>
                <a:schemeClr val="accent1"/>
              </a:buClr>
              <a:defRPr sz="2000">
                <a:solidFill>
                  <a:schemeClr val="tx1"/>
                </a:solidFill>
                <a:latin typeface="Arial" pitchFamily="34" charset="0"/>
                <a:ea typeface="ＭＳ Ｐゴシック" pitchFamily="34" charset="-128"/>
              </a:defRPr>
            </a:lvl6pPr>
            <a:lvl7pPr marL="2971800" indent="-228600" algn="ctr" eaLnBrk="0" fontAlgn="base" hangingPunct="0">
              <a:lnSpc>
                <a:spcPct val="90000"/>
              </a:lnSpc>
              <a:spcBef>
                <a:spcPct val="50000"/>
              </a:spcBef>
              <a:spcAft>
                <a:spcPct val="0"/>
              </a:spcAft>
              <a:buClr>
                <a:schemeClr val="accent1"/>
              </a:buClr>
              <a:defRPr sz="2000">
                <a:solidFill>
                  <a:schemeClr val="tx1"/>
                </a:solidFill>
                <a:latin typeface="Arial" pitchFamily="34" charset="0"/>
                <a:ea typeface="ＭＳ Ｐゴシック" pitchFamily="34" charset="-128"/>
              </a:defRPr>
            </a:lvl7pPr>
            <a:lvl8pPr marL="3429000" indent="-228600" algn="ctr" eaLnBrk="0" fontAlgn="base" hangingPunct="0">
              <a:lnSpc>
                <a:spcPct val="90000"/>
              </a:lnSpc>
              <a:spcBef>
                <a:spcPct val="50000"/>
              </a:spcBef>
              <a:spcAft>
                <a:spcPct val="0"/>
              </a:spcAft>
              <a:buClr>
                <a:schemeClr val="accent1"/>
              </a:buClr>
              <a:defRPr sz="2000">
                <a:solidFill>
                  <a:schemeClr val="tx1"/>
                </a:solidFill>
                <a:latin typeface="Arial" pitchFamily="34" charset="0"/>
                <a:ea typeface="ＭＳ Ｐゴシック" pitchFamily="34" charset="-128"/>
              </a:defRPr>
            </a:lvl8pPr>
            <a:lvl9pPr marL="3886200" indent="-228600" algn="ctr" eaLnBrk="0" fontAlgn="base" hangingPunct="0">
              <a:lnSpc>
                <a:spcPct val="90000"/>
              </a:lnSpc>
              <a:spcBef>
                <a:spcPct val="50000"/>
              </a:spcBef>
              <a:spcAft>
                <a:spcPct val="0"/>
              </a:spcAft>
              <a:buClr>
                <a:schemeClr val="accent1"/>
              </a:buClr>
              <a:defRPr sz="2000">
                <a:solidFill>
                  <a:schemeClr val="tx1"/>
                </a:solidFill>
                <a:latin typeface="Arial" pitchFamily="34" charset="0"/>
                <a:ea typeface="ＭＳ Ｐゴシック" pitchFamily="34" charset="-128"/>
              </a:defRPr>
            </a:lvl9pPr>
          </a:lstStyle>
          <a:p>
            <a:pPr algn="l">
              <a:lnSpc>
                <a:spcPct val="100000"/>
              </a:lnSpc>
              <a:buClrTx/>
            </a:pPr>
            <a:r>
              <a:rPr lang="en-US" sz="3000" b="1">
                <a:solidFill>
                  <a:schemeClr val="bg1"/>
                </a:solidFill>
              </a:rPr>
              <a:t>PL/SQL</a:t>
            </a:r>
            <a:endParaRPr lang="en-US" sz="3000" b="1"/>
          </a:p>
        </p:txBody>
      </p:sp>
      <p:grpSp>
        <p:nvGrpSpPr>
          <p:cNvPr id="131076" name="Group 19"/>
          <p:cNvGrpSpPr>
            <a:grpSpLocks/>
          </p:cNvGrpSpPr>
          <p:nvPr/>
        </p:nvGrpSpPr>
        <p:grpSpPr bwMode="auto">
          <a:xfrm>
            <a:off x="6" y="4629747"/>
            <a:ext cx="9140429" cy="167878"/>
            <a:chOff x="0" y="7777"/>
            <a:chExt cx="15356" cy="282"/>
          </a:xfrm>
        </p:grpSpPr>
        <p:pic>
          <p:nvPicPr>
            <p:cNvPr id="131077" name="Picture 25" descr="Red B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777"/>
              <a:ext cx="15356"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8" name="Picture 20" descr="Oracle WHIT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37" y="7843"/>
              <a:ext cx="122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457741661"/>
      </p:ext>
    </p:extLst>
  </p:cSld>
  <p:clrMapOvr>
    <a:masterClrMapping/>
  </p:clrMapOvr>
  <p:transition>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30" descr="ODevelop_16x9_dividerslide_fin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5" y="-596"/>
            <a:ext cx="9146381" cy="5144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7" name="Text Box 6"/>
          <p:cNvSpPr txBox="1">
            <a:spLocks noChangeArrowheads="1"/>
          </p:cNvSpPr>
          <p:nvPr/>
        </p:nvSpPr>
        <p:spPr bwMode="auto">
          <a:xfrm>
            <a:off x="685711" y="1428756"/>
            <a:ext cx="33428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lnSpc>
                <a:spcPct val="90000"/>
              </a:lnSpc>
              <a:spcBef>
                <a:spcPct val="50000"/>
              </a:spcBef>
              <a:spcAft>
                <a:spcPct val="0"/>
              </a:spcAft>
              <a:buClr>
                <a:schemeClr val="accent1"/>
              </a:buClr>
              <a:defRPr sz="2000">
                <a:solidFill>
                  <a:schemeClr val="tx1"/>
                </a:solidFill>
                <a:latin typeface="Arial" pitchFamily="34" charset="0"/>
                <a:ea typeface="ＭＳ Ｐゴシック" pitchFamily="34" charset="-128"/>
              </a:defRPr>
            </a:lvl6pPr>
            <a:lvl7pPr marL="2971800" indent="-228600" algn="ctr" eaLnBrk="0" fontAlgn="base" hangingPunct="0">
              <a:lnSpc>
                <a:spcPct val="90000"/>
              </a:lnSpc>
              <a:spcBef>
                <a:spcPct val="50000"/>
              </a:spcBef>
              <a:spcAft>
                <a:spcPct val="0"/>
              </a:spcAft>
              <a:buClr>
                <a:schemeClr val="accent1"/>
              </a:buClr>
              <a:defRPr sz="2000">
                <a:solidFill>
                  <a:schemeClr val="tx1"/>
                </a:solidFill>
                <a:latin typeface="Arial" pitchFamily="34" charset="0"/>
                <a:ea typeface="ＭＳ Ｐゴシック" pitchFamily="34" charset="-128"/>
              </a:defRPr>
            </a:lvl7pPr>
            <a:lvl8pPr marL="3429000" indent="-228600" algn="ctr" eaLnBrk="0" fontAlgn="base" hangingPunct="0">
              <a:lnSpc>
                <a:spcPct val="90000"/>
              </a:lnSpc>
              <a:spcBef>
                <a:spcPct val="50000"/>
              </a:spcBef>
              <a:spcAft>
                <a:spcPct val="0"/>
              </a:spcAft>
              <a:buClr>
                <a:schemeClr val="accent1"/>
              </a:buClr>
              <a:defRPr sz="2000">
                <a:solidFill>
                  <a:schemeClr val="tx1"/>
                </a:solidFill>
                <a:latin typeface="Arial" pitchFamily="34" charset="0"/>
                <a:ea typeface="ＭＳ Ｐゴシック" pitchFamily="34" charset="-128"/>
              </a:defRPr>
            </a:lvl8pPr>
            <a:lvl9pPr marL="3886200" indent="-228600" algn="ctr" eaLnBrk="0" fontAlgn="base" hangingPunct="0">
              <a:lnSpc>
                <a:spcPct val="90000"/>
              </a:lnSpc>
              <a:spcBef>
                <a:spcPct val="50000"/>
              </a:spcBef>
              <a:spcAft>
                <a:spcPct val="0"/>
              </a:spcAft>
              <a:buClr>
                <a:schemeClr val="accent1"/>
              </a:buClr>
              <a:defRPr sz="2000">
                <a:solidFill>
                  <a:schemeClr val="tx1"/>
                </a:solidFill>
                <a:latin typeface="Arial" pitchFamily="34" charset="0"/>
                <a:ea typeface="ＭＳ Ｐゴシック" pitchFamily="34" charset="-128"/>
              </a:defRPr>
            </a:lvl9pPr>
          </a:lstStyle>
          <a:p>
            <a:pPr>
              <a:spcBef>
                <a:spcPct val="50000"/>
              </a:spcBef>
            </a:pPr>
            <a:r>
              <a:rPr lang="en-US" sz="3000" b="1">
                <a:solidFill>
                  <a:srgbClr val="FFFFFF"/>
                </a:solidFill>
                <a:cs typeface="+mn-cs"/>
              </a:rPr>
              <a:t>APEX</a:t>
            </a:r>
            <a:endParaRPr lang="en-US" sz="3000" b="1">
              <a:solidFill>
                <a:srgbClr val="000000"/>
              </a:solidFill>
              <a:cs typeface="+mn-cs"/>
            </a:endParaRPr>
          </a:p>
        </p:txBody>
      </p:sp>
      <p:grpSp>
        <p:nvGrpSpPr>
          <p:cNvPr id="118788" name="Group 19"/>
          <p:cNvGrpSpPr>
            <a:grpSpLocks/>
          </p:cNvGrpSpPr>
          <p:nvPr/>
        </p:nvGrpSpPr>
        <p:grpSpPr bwMode="auto">
          <a:xfrm>
            <a:off x="7" y="4629747"/>
            <a:ext cx="9140429" cy="167878"/>
            <a:chOff x="0" y="7777"/>
            <a:chExt cx="15356" cy="282"/>
          </a:xfrm>
        </p:grpSpPr>
        <p:pic>
          <p:nvPicPr>
            <p:cNvPr id="118789" name="Picture 25" descr="Red B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777"/>
              <a:ext cx="15356"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790" name="Picture 20" descr="Oracle WHIT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37" y="7843"/>
              <a:ext cx="122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260000000"/>
      </p:ext>
    </p:extLst>
  </p:cSld>
  <p:clrMapOvr>
    <a:masterClrMapping/>
  </p:clrMapOvr>
  <p:transition>
    <p:wipe dir="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922" name="Picture 8" descr="editi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19042" y="857250"/>
            <a:ext cx="6186873" cy="2408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9923" name="Title 17"/>
          <p:cNvSpPr>
            <a:spLocks noGrp="1"/>
          </p:cNvSpPr>
          <p:nvPr>
            <p:ph type="title" idx="4294967295"/>
          </p:nvPr>
        </p:nvSpPr>
        <p:spPr>
          <a:xfrm>
            <a:off x="889281" y="228600"/>
            <a:ext cx="8254719" cy="706041"/>
          </a:xfrm>
        </p:spPr>
        <p:txBody>
          <a:bodyPr/>
          <a:lstStyle/>
          <a:p>
            <a:pPr eaLnBrk="1" hangingPunct="1"/>
            <a:r>
              <a:rPr lang="en-US" smtClean="0">
                <a:ea typeface="ＭＳ Ｐゴシック" pitchFamily="34" charset="-128"/>
              </a:rPr>
              <a:t>Edition-Based Redefinition</a:t>
            </a:r>
            <a:br>
              <a:rPr lang="en-US" smtClean="0">
                <a:ea typeface="ＭＳ Ｐゴシック" pitchFamily="34" charset="-128"/>
              </a:rPr>
            </a:br>
            <a:r>
              <a:rPr lang="en-US" sz="1800">
                <a:solidFill>
                  <a:srgbClr val="FF0000"/>
                </a:solidFill>
                <a:ea typeface="ＭＳ Ｐゴシック" pitchFamily="34" charset="-128"/>
              </a:rPr>
              <a:t>Online Application Upgrade</a:t>
            </a:r>
            <a:endParaRPr lang="en-GB" sz="1800">
              <a:solidFill>
                <a:srgbClr val="FF0000"/>
              </a:solidFill>
              <a:ea typeface="ＭＳ Ｐゴシック" pitchFamily="34" charset="-128"/>
            </a:endParaRPr>
          </a:p>
        </p:txBody>
      </p:sp>
      <p:sp>
        <p:nvSpPr>
          <p:cNvPr id="209924" name="Rectangle 1"/>
          <p:cNvSpPr>
            <a:spLocks noGrp="1" noChangeArrowheads="1"/>
          </p:cNvSpPr>
          <p:nvPr>
            <p:ph idx="4294967295"/>
          </p:nvPr>
        </p:nvSpPr>
        <p:spPr>
          <a:xfrm>
            <a:off x="533332" y="3257550"/>
            <a:ext cx="8153529" cy="971550"/>
          </a:xfrm>
        </p:spPr>
        <p:txBody>
          <a:bodyPr/>
          <a:lstStyle/>
          <a:p>
            <a:pPr marL="85088" indent="-85088" defTabSz="342735"/>
            <a:r>
              <a:rPr lang="en-US" smtClean="0">
                <a:ea typeface="ＭＳ Ｐゴシック" pitchFamily="34" charset="-128"/>
              </a:rPr>
              <a:t> Allows multiple editions to be available simultaneously</a:t>
            </a:r>
          </a:p>
          <a:p>
            <a:pPr marL="85088" indent="-85088" defTabSz="342735"/>
            <a:r>
              <a:rPr lang="en-US" smtClean="0">
                <a:ea typeface="ＭＳ Ｐゴシック" pitchFamily="34" charset="-128"/>
              </a:rPr>
              <a:t> Compilation of editioned objects transparent to application</a:t>
            </a:r>
          </a:p>
          <a:p>
            <a:pPr marL="85088" indent="-85088" defTabSz="342735"/>
            <a:r>
              <a:rPr lang="en-US" smtClean="0">
                <a:ea typeface="ＭＳ Ｐゴシック" pitchFamily="34" charset="-128"/>
              </a:rPr>
              <a:t> Views, Synonyms, PL/SQL objects and others can be editioned</a:t>
            </a:r>
          </a:p>
        </p:txBody>
      </p:sp>
      <p:sp>
        <p:nvSpPr>
          <p:cNvPr id="209926" name="Rectangle 11"/>
          <p:cNvSpPr>
            <a:spLocks noChangeArrowheads="1"/>
          </p:cNvSpPr>
          <p:nvPr/>
        </p:nvSpPr>
        <p:spPr bwMode="auto">
          <a:xfrm>
            <a:off x="2895820" y="1585912"/>
            <a:ext cx="1562665" cy="359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608" tIns="40804" rIns="81608" bIns="40804">
            <a:spAutoFit/>
          </a:bodyPr>
          <a:lstStyle/>
          <a:p>
            <a:pPr defTabSz="816374"/>
            <a:r>
              <a:rPr lang="en-US" sz="1800" b="1">
                <a:solidFill>
                  <a:srgbClr val="006699"/>
                </a:solidFill>
                <a:cs typeface="+mn-cs"/>
              </a:rPr>
              <a:t>Base Edition</a:t>
            </a:r>
          </a:p>
        </p:txBody>
      </p:sp>
      <p:sp>
        <p:nvSpPr>
          <p:cNvPr id="57351" name="Rectangle 14"/>
          <p:cNvSpPr>
            <a:spLocks noChangeArrowheads="1"/>
          </p:cNvSpPr>
          <p:nvPr/>
        </p:nvSpPr>
        <p:spPr bwMode="auto">
          <a:xfrm>
            <a:off x="2895820" y="2400300"/>
            <a:ext cx="1485721" cy="359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608" tIns="40804" rIns="81608" bIns="40804">
            <a:spAutoFit/>
          </a:bodyPr>
          <a:lstStyle/>
          <a:p>
            <a:pPr defTabSz="816374"/>
            <a:r>
              <a:rPr lang="en-US" sz="1800" b="1">
                <a:solidFill>
                  <a:srgbClr val="BE0000"/>
                </a:solidFill>
                <a:cs typeface="+mn-cs"/>
              </a:rPr>
              <a:t>New Edition</a:t>
            </a:r>
          </a:p>
        </p:txBody>
      </p:sp>
      <p:sp>
        <p:nvSpPr>
          <p:cNvPr id="209928" name="Rectangle 19"/>
          <p:cNvSpPr>
            <a:spLocks noChangeArrowheads="1"/>
          </p:cNvSpPr>
          <p:nvPr/>
        </p:nvSpPr>
        <p:spPr bwMode="auto">
          <a:xfrm>
            <a:off x="5333901" y="1714501"/>
            <a:ext cx="1349466" cy="267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608" tIns="40804" rIns="81608" bIns="40804">
            <a:spAutoFit/>
          </a:bodyPr>
          <a:lstStyle/>
          <a:p>
            <a:pPr defTabSz="816374"/>
            <a:r>
              <a:rPr lang="en-US" sz="1200">
                <a:solidFill>
                  <a:srgbClr val="000000"/>
                </a:solidFill>
                <a:cs typeface="+mn-cs"/>
              </a:rPr>
              <a:t>Database objects</a:t>
            </a:r>
          </a:p>
        </p:txBody>
      </p:sp>
    </p:spTree>
    <p:extLst>
      <p:ext uri="{BB962C8B-B14F-4D97-AF65-F5344CB8AC3E}">
        <p14:creationId xmlns:p14="http://schemas.microsoft.com/office/powerpoint/2010/main" val="1094840555"/>
      </p:ext>
    </p:extLst>
  </p:cSld>
  <p:clrMapOvr>
    <a:masterClrMapping/>
  </p:clrMapOvr>
  <p:transition spd="med">
    <p:wipe dir="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Title 17"/>
          <p:cNvSpPr>
            <a:spLocks noGrp="1"/>
          </p:cNvSpPr>
          <p:nvPr>
            <p:ph type="title" idx="4294967295"/>
          </p:nvPr>
        </p:nvSpPr>
        <p:spPr>
          <a:xfrm>
            <a:off x="889281" y="228600"/>
            <a:ext cx="8254719" cy="706041"/>
          </a:xfrm>
        </p:spPr>
        <p:txBody>
          <a:bodyPr/>
          <a:lstStyle/>
          <a:p>
            <a:pPr eaLnBrk="1" hangingPunct="1"/>
            <a:r>
              <a:rPr lang="en-US" smtClean="0">
                <a:ea typeface="ＭＳ Ｐゴシック" pitchFamily="34" charset="-128"/>
              </a:rPr>
              <a:t>Edition-Based Redefinition</a:t>
            </a:r>
            <a:br>
              <a:rPr lang="en-US" smtClean="0">
                <a:ea typeface="ＭＳ Ｐゴシック" pitchFamily="34" charset="-128"/>
              </a:rPr>
            </a:br>
            <a:r>
              <a:rPr lang="en-US" sz="1800">
                <a:solidFill>
                  <a:srgbClr val="FF0000"/>
                </a:solidFill>
                <a:ea typeface="ＭＳ Ｐゴシック" pitchFamily="34" charset="-128"/>
              </a:rPr>
              <a:t>Online Application Upgrade </a:t>
            </a:r>
            <a:endParaRPr lang="en-GB" sz="1800">
              <a:solidFill>
                <a:srgbClr val="FF0000"/>
              </a:solidFill>
              <a:ea typeface="ＭＳ Ｐゴシック" pitchFamily="34" charset="-128"/>
            </a:endParaRPr>
          </a:p>
        </p:txBody>
      </p:sp>
      <p:sp>
        <p:nvSpPr>
          <p:cNvPr id="211972" name="Rectangle 1"/>
          <p:cNvSpPr>
            <a:spLocks noGrp="1" noChangeArrowheads="1"/>
          </p:cNvSpPr>
          <p:nvPr>
            <p:ph idx="4294967295"/>
          </p:nvPr>
        </p:nvSpPr>
        <p:spPr>
          <a:xfrm>
            <a:off x="542855" y="3228975"/>
            <a:ext cx="8382099" cy="1371600"/>
          </a:xfrm>
        </p:spPr>
        <p:txBody>
          <a:bodyPr/>
          <a:lstStyle/>
          <a:p>
            <a:pPr marL="85088" indent="-85088" defTabSz="342735"/>
            <a:r>
              <a:rPr lang="en-US" sz="1900">
                <a:ea typeface="ＭＳ Ｐゴシック" pitchFamily="34" charset="-128"/>
              </a:rPr>
              <a:t> Compile objects in new edition without affecting online users</a:t>
            </a:r>
          </a:p>
          <a:p>
            <a:pPr marL="85088" indent="-85088" defTabSz="342735"/>
            <a:r>
              <a:rPr lang="en-US" sz="1900">
                <a:ea typeface="ＭＳ Ｐゴシック" pitchFamily="34" charset="-128"/>
              </a:rPr>
              <a:t> Test/Deploy new application version in new edition</a:t>
            </a:r>
          </a:p>
          <a:p>
            <a:pPr marL="85088" indent="-85088" defTabSz="342735"/>
            <a:r>
              <a:rPr lang="en-US" sz="1900">
                <a:ea typeface="ＭＳ Ｐゴシック" pitchFamily="34" charset="-128"/>
              </a:rPr>
              <a:t> Current users are not effected, they reference ‘old’ edition</a:t>
            </a:r>
          </a:p>
          <a:p>
            <a:pPr marL="85088" indent="-85088" defTabSz="342735"/>
            <a:r>
              <a:rPr lang="en-US" sz="1900">
                <a:ea typeface="ＭＳ Ｐゴシック" pitchFamily="34" charset="-128"/>
              </a:rPr>
              <a:t> Phase in new application version over time</a:t>
            </a:r>
          </a:p>
        </p:txBody>
      </p:sp>
      <p:pic>
        <p:nvPicPr>
          <p:cNvPr id="211973" name="Picture 6" descr="editions_botto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09513" y="1600200"/>
            <a:ext cx="3832718" cy="146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1974" name="Picture 7" descr="editions_red_box.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81522" y="1085850"/>
            <a:ext cx="176546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1975" name="Picture 8" descr="editions_blue_box.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95233" y="1085850"/>
            <a:ext cx="176546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a:spLocks noChangeArrowheads="1"/>
          </p:cNvSpPr>
          <p:nvPr/>
        </p:nvSpPr>
        <p:spPr bwMode="auto">
          <a:xfrm>
            <a:off x="5029141" y="2203848"/>
            <a:ext cx="1189166" cy="297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608" tIns="40804" rIns="81608" bIns="40804">
            <a:spAutoFit/>
          </a:bodyPr>
          <a:lstStyle/>
          <a:p>
            <a:pPr defTabSz="816374"/>
            <a:r>
              <a:rPr lang="en-US" sz="1400" b="1">
                <a:solidFill>
                  <a:srgbClr val="BE0000"/>
                </a:solidFill>
                <a:cs typeface="+mn-cs"/>
              </a:rPr>
              <a:t>New Edition</a:t>
            </a:r>
          </a:p>
        </p:txBody>
      </p:sp>
      <p:sp>
        <p:nvSpPr>
          <p:cNvPr id="211977" name="Rectangle 10"/>
          <p:cNvSpPr>
            <a:spLocks noChangeArrowheads="1"/>
          </p:cNvSpPr>
          <p:nvPr/>
        </p:nvSpPr>
        <p:spPr bwMode="auto">
          <a:xfrm>
            <a:off x="1980942" y="2203848"/>
            <a:ext cx="1248476" cy="297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608" tIns="40804" rIns="81608" bIns="40804">
            <a:spAutoFit/>
          </a:bodyPr>
          <a:lstStyle/>
          <a:p>
            <a:pPr defTabSz="816374"/>
            <a:r>
              <a:rPr lang="en-US" sz="1400" b="1">
                <a:solidFill>
                  <a:srgbClr val="006699"/>
                </a:solidFill>
                <a:cs typeface="+mn-cs"/>
              </a:rPr>
              <a:t>Base Edition</a:t>
            </a:r>
          </a:p>
        </p:txBody>
      </p:sp>
      <p:sp>
        <p:nvSpPr>
          <p:cNvPr id="211978" name="Rectangle 11"/>
          <p:cNvSpPr>
            <a:spLocks noChangeArrowheads="1"/>
          </p:cNvSpPr>
          <p:nvPr/>
        </p:nvSpPr>
        <p:spPr bwMode="auto">
          <a:xfrm>
            <a:off x="1371422" y="1314450"/>
            <a:ext cx="1386334" cy="297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608" tIns="40804" rIns="81608" bIns="40804">
            <a:spAutoFit/>
          </a:bodyPr>
          <a:lstStyle/>
          <a:p>
            <a:pPr defTabSz="816374"/>
            <a:r>
              <a:rPr lang="en-US" sz="1400" b="1">
                <a:solidFill>
                  <a:srgbClr val="006699"/>
                </a:solidFill>
                <a:cs typeface="+mn-cs"/>
              </a:rPr>
              <a:t>Application v1</a:t>
            </a:r>
          </a:p>
        </p:txBody>
      </p:sp>
      <p:sp>
        <p:nvSpPr>
          <p:cNvPr id="14" name="Rectangle 13"/>
          <p:cNvSpPr>
            <a:spLocks noChangeArrowheads="1"/>
          </p:cNvSpPr>
          <p:nvPr/>
        </p:nvSpPr>
        <p:spPr bwMode="auto">
          <a:xfrm>
            <a:off x="5270211" y="1314450"/>
            <a:ext cx="1386334" cy="297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608" tIns="40804" rIns="81608" bIns="40804">
            <a:spAutoFit/>
          </a:bodyPr>
          <a:lstStyle/>
          <a:p>
            <a:pPr defTabSz="816374"/>
            <a:r>
              <a:rPr lang="en-US" sz="1400" b="1">
                <a:solidFill>
                  <a:srgbClr val="BE0000"/>
                </a:solidFill>
                <a:cs typeface="+mn-cs"/>
              </a:rPr>
              <a:t>Application v2</a:t>
            </a:r>
          </a:p>
        </p:txBody>
      </p:sp>
      <p:sp>
        <p:nvSpPr>
          <p:cNvPr id="211980" name="Rectangle 15"/>
          <p:cNvSpPr>
            <a:spLocks noChangeArrowheads="1"/>
          </p:cNvSpPr>
          <p:nvPr/>
        </p:nvSpPr>
        <p:spPr bwMode="auto">
          <a:xfrm>
            <a:off x="4569025" y="2000250"/>
            <a:ext cx="414915" cy="220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608" tIns="40804" rIns="81608" bIns="40804">
            <a:spAutoFit/>
          </a:bodyPr>
          <a:lstStyle/>
          <a:p>
            <a:pPr defTabSz="816374"/>
            <a:r>
              <a:rPr lang="en-US" sz="900">
                <a:solidFill>
                  <a:srgbClr val="000000"/>
                </a:solidFill>
                <a:cs typeface="+mn-cs"/>
              </a:rPr>
              <a:t>View</a:t>
            </a:r>
          </a:p>
        </p:txBody>
      </p:sp>
      <p:sp>
        <p:nvSpPr>
          <p:cNvPr id="211981" name="Rectangle 16"/>
          <p:cNvSpPr>
            <a:spLocks noChangeArrowheads="1"/>
          </p:cNvSpPr>
          <p:nvPr/>
        </p:nvSpPr>
        <p:spPr bwMode="auto">
          <a:xfrm>
            <a:off x="5232116" y="2000250"/>
            <a:ext cx="939876" cy="220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08" tIns="40804" rIns="81608" bIns="40804">
            <a:spAutoFit/>
          </a:bodyPr>
          <a:lstStyle/>
          <a:p>
            <a:pPr defTabSz="816374"/>
            <a:r>
              <a:rPr lang="en-US" sz="900">
                <a:solidFill>
                  <a:srgbClr val="000000"/>
                </a:solidFill>
                <a:cs typeface="+mn-cs"/>
              </a:rPr>
              <a:t>Procedure</a:t>
            </a:r>
          </a:p>
        </p:txBody>
      </p:sp>
      <p:sp>
        <p:nvSpPr>
          <p:cNvPr id="211982" name="Rectangle 18"/>
          <p:cNvSpPr>
            <a:spLocks noChangeArrowheads="1"/>
          </p:cNvSpPr>
          <p:nvPr/>
        </p:nvSpPr>
        <p:spPr bwMode="auto">
          <a:xfrm>
            <a:off x="2435108" y="2000250"/>
            <a:ext cx="414915" cy="220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608" tIns="40804" rIns="81608" bIns="40804">
            <a:spAutoFit/>
          </a:bodyPr>
          <a:lstStyle/>
          <a:p>
            <a:pPr defTabSz="816374"/>
            <a:r>
              <a:rPr lang="en-US" sz="900">
                <a:solidFill>
                  <a:srgbClr val="000000"/>
                </a:solidFill>
                <a:cs typeface="+mn-cs"/>
              </a:rPr>
              <a:t>View</a:t>
            </a:r>
          </a:p>
        </p:txBody>
      </p:sp>
      <p:sp>
        <p:nvSpPr>
          <p:cNvPr id="211983" name="Rectangle 19"/>
          <p:cNvSpPr>
            <a:spLocks noChangeArrowheads="1"/>
          </p:cNvSpPr>
          <p:nvPr/>
        </p:nvSpPr>
        <p:spPr bwMode="auto">
          <a:xfrm>
            <a:off x="3098794" y="2000250"/>
            <a:ext cx="939876" cy="220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08" tIns="40804" rIns="81608" bIns="40804">
            <a:spAutoFit/>
          </a:bodyPr>
          <a:lstStyle/>
          <a:p>
            <a:pPr defTabSz="816374"/>
            <a:r>
              <a:rPr lang="en-US" sz="900">
                <a:solidFill>
                  <a:srgbClr val="000000"/>
                </a:solidFill>
                <a:cs typeface="+mn-cs"/>
              </a:rPr>
              <a:t>Procedure</a:t>
            </a:r>
          </a:p>
        </p:txBody>
      </p:sp>
      <p:pic>
        <p:nvPicPr>
          <p:cNvPr id="211984" name="Picture 22" descr="blue_laptop.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9521" y="1657350"/>
            <a:ext cx="69225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1985" name="Picture 23" descr="red_laptop.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934489" y="1771650"/>
            <a:ext cx="69166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1986" name="Picture 24" descr="blue_laptop.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38091" y="1828800"/>
            <a:ext cx="69225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1987" name="Picture 25" descr="blue_laptop.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3331" y="2000250"/>
            <a:ext cx="69225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1988" name="Straight Connector 27"/>
          <p:cNvCxnSpPr>
            <a:cxnSpLocks noChangeShapeType="1"/>
          </p:cNvCxnSpPr>
          <p:nvPr/>
        </p:nvCxnSpPr>
        <p:spPr bwMode="auto">
          <a:xfrm flipV="1">
            <a:off x="1514278" y="1685925"/>
            <a:ext cx="111904" cy="109538"/>
          </a:xfrm>
          <a:prstGeom prst="line">
            <a:avLst/>
          </a:prstGeom>
          <a:noFill/>
          <a:ln w="9525">
            <a:solidFill>
              <a:srgbClr val="000090"/>
            </a:solidFill>
            <a:round/>
            <a:headEnd/>
            <a:tailEnd/>
          </a:ln>
          <a:extLst>
            <a:ext uri="{909E8E84-426E-40DD-AFC4-6F175D3DCCD1}">
              <a14:hiddenFill xmlns:a14="http://schemas.microsoft.com/office/drawing/2010/main">
                <a:noFill/>
              </a14:hiddenFill>
            </a:ext>
          </a:extLst>
        </p:spPr>
      </p:cxnSp>
      <p:cxnSp>
        <p:nvCxnSpPr>
          <p:cNvPr id="29" name="Straight Connector 28"/>
          <p:cNvCxnSpPr/>
          <p:nvPr/>
        </p:nvCxnSpPr>
        <p:spPr bwMode="auto">
          <a:xfrm rot="10800000">
            <a:off x="6828537" y="1714501"/>
            <a:ext cx="145237" cy="138113"/>
          </a:xfrm>
          <a:prstGeom prst="line">
            <a:avLst/>
          </a:prstGeom>
          <a:noFill/>
          <a:ln w="9525" cap="flat" cmpd="sng" algn="ctr">
            <a:solidFill>
              <a:schemeClr val="accent1">
                <a:lumMod val="75000"/>
              </a:schemeClr>
            </a:solidFill>
            <a:prstDash val="solid"/>
            <a:round/>
            <a:headEnd type="none" w="med" len="med"/>
            <a:tailEnd type="none" w="med" len="med"/>
          </a:ln>
          <a:effectLst/>
        </p:spPr>
      </p:cxnSp>
      <p:sp>
        <p:nvSpPr>
          <p:cNvPr id="211990" name="Oval 24"/>
          <p:cNvSpPr>
            <a:spLocks noChangeArrowheads="1"/>
          </p:cNvSpPr>
          <p:nvPr/>
        </p:nvSpPr>
        <p:spPr bwMode="auto">
          <a:xfrm>
            <a:off x="331359" y="3220110"/>
            <a:ext cx="304760" cy="467271"/>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82175" tIns="41088" rIns="82175" bIns="41088">
            <a:spAutoFit/>
          </a:bodyPr>
          <a:lstStyle/>
          <a:p>
            <a:pPr marL="106510" indent="-106510" algn="ctr" defTabSz="816374">
              <a:lnSpc>
                <a:spcPct val="90000"/>
              </a:lnSpc>
              <a:spcBef>
                <a:spcPct val="50000"/>
              </a:spcBef>
              <a:buClr>
                <a:srgbClr val="667263"/>
              </a:buClr>
            </a:pPr>
            <a:endParaRPr lang="en-US" sz="1800" b="1">
              <a:solidFill>
                <a:srgbClr val="000000"/>
              </a:solidFill>
              <a:cs typeface="+mn-cs"/>
            </a:endParaRPr>
          </a:p>
        </p:txBody>
      </p:sp>
      <p:sp>
        <p:nvSpPr>
          <p:cNvPr id="211991" name="Rectangle 25"/>
          <p:cNvSpPr>
            <a:spLocks noChangeArrowheads="1"/>
          </p:cNvSpPr>
          <p:nvPr/>
        </p:nvSpPr>
        <p:spPr bwMode="auto">
          <a:xfrm>
            <a:off x="342855" y="3228975"/>
            <a:ext cx="293457" cy="359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608" tIns="40804" rIns="81608" bIns="40804">
            <a:spAutoFit/>
          </a:bodyPr>
          <a:lstStyle/>
          <a:p>
            <a:pPr defTabSz="816374"/>
            <a:r>
              <a:rPr lang="en-US" sz="1800" b="1">
                <a:solidFill>
                  <a:srgbClr val="FFFFFF"/>
                </a:solidFill>
                <a:cs typeface="+mn-cs"/>
              </a:rPr>
              <a:t>1</a:t>
            </a:r>
          </a:p>
        </p:txBody>
      </p:sp>
      <p:sp>
        <p:nvSpPr>
          <p:cNvPr id="211992" name="Oval 26"/>
          <p:cNvSpPr>
            <a:spLocks noChangeArrowheads="1"/>
          </p:cNvSpPr>
          <p:nvPr/>
        </p:nvSpPr>
        <p:spPr bwMode="auto">
          <a:xfrm>
            <a:off x="331359" y="3559234"/>
            <a:ext cx="304760" cy="467271"/>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82175" tIns="41088" rIns="82175" bIns="41088">
            <a:spAutoFit/>
          </a:bodyPr>
          <a:lstStyle/>
          <a:p>
            <a:pPr marL="106510" indent="-106510" algn="ctr" defTabSz="816374">
              <a:lnSpc>
                <a:spcPct val="90000"/>
              </a:lnSpc>
              <a:spcBef>
                <a:spcPct val="50000"/>
              </a:spcBef>
              <a:buClr>
                <a:srgbClr val="667263"/>
              </a:buClr>
            </a:pPr>
            <a:endParaRPr lang="en-US" sz="1800" b="1">
              <a:solidFill>
                <a:srgbClr val="000000"/>
              </a:solidFill>
              <a:cs typeface="+mn-cs"/>
            </a:endParaRPr>
          </a:p>
        </p:txBody>
      </p:sp>
      <p:sp>
        <p:nvSpPr>
          <p:cNvPr id="211993" name="Rectangle 27"/>
          <p:cNvSpPr>
            <a:spLocks noChangeArrowheads="1"/>
          </p:cNvSpPr>
          <p:nvPr/>
        </p:nvSpPr>
        <p:spPr bwMode="auto">
          <a:xfrm>
            <a:off x="330356" y="3586162"/>
            <a:ext cx="293086" cy="359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608" tIns="40804" rIns="81608" bIns="40804">
            <a:spAutoFit/>
          </a:bodyPr>
          <a:lstStyle/>
          <a:p>
            <a:pPr defTabSz="816374"/>
            <a:r>
              <a:rPr lang="en-US" sz="1800" b="1">
                <a:solidFill>
                  <a:srgbClr val="FFFFFF"/>
                </a:solidFill>
                <a:cs typeface="+mn-cs"/>
              </a:rPr>
              <a:t>2</a:t>
            </a:r>
          </a:p>
        </p:txBody>
      </p:sp>
      <p:sp>
        <p:nvSpPr>
          <p:cNvPr id="211994" name="Oval 29"/>
          <p:cNvSpPr>
            <a:spLocks noChangeArrowheads="1"/>
          </p:cNvSpPr>
          <p:nvPr/>
        </p:nvSpPr>
        <p:spPr bwMode="auto">
          <a:xfrm>
            <a:off x="320849" y="3869780"/>
            <a:ext cx="304760" cy="467271"/>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82175" tIns="41088" rIns="82175" bIns="41088">
            <a:spAutoFit/>
          </a:bodyPr>
          <a:lstStyle/>
          <a:p>
            <a:pPr marL="106510" indent="-106510" algn="ctr" defTabSz="816374">
              <a:lnSpc>
                <a:spcPct val="90000"/>
              </a:lnSpc>
              <a:spcBef>
                <a:spcPct val="50000"/>
              </a:spcBef>
              <a:buClr>
                <a:srgbClr val="667263"/>
              </a:buClr>
            </a:pPr>
            <a:endParaRPr lang="en-US" sz="1800" b="1">
              <a:solidFill>
                <a:srgbClr val="000000"/>
              </a:solidFill>
              <a:cs typeface="+mn-cs"/>
            </a:endParaRPr>
          </a:p>
        </p:txBody>
      </p:sp>
      <p:sp>
        <p:nvSpPr>
          <p:cNvPr id="211995" name="Rectangle 30"/>
          <p:cNvSpPr>
            <a:spLocks noChangeArrowheads="1"/>
          </p:cNvSpPr>
          <p:nvPr/>
        </p:nvSpPr>
        <p:spPr bwMode="auto">
          <a:xfrm>
            <a:off x="330356" y="3886200"/>
            <a:ext cx="293086" cy="359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608" tIns="40804" rIns="81608" bIns="40804">
            <a:spAutoFit/>
          </a:bodyPr>
          <a:lstStyle/>
          <a:p>
            <a:pPr defTabSz="816374"/>
            <a:r>
              <a:rPr lang="en-US" sz="1800" b="1">
                <a:solidFill>
                  <a:srgbClr val="FFFFFF"/>
                </a:solidFill>
                <a:cs typeface="+mn-cs"/>
              </a:rPr>
              <a:t>3</a:t>
            </a:r>
          </a:p>
        </p:txBody>
      </p:sp>
      <p:sp>
        <p:nvSpPr>
          <p:cNvPr id="211996" name="Oval 31"/>
          <p:cNvSpPr>
            <a:spLocks noChangeArrowheads="1"/>
          </p:cNvSpPr>
          <p:nvPr/>
        </p:nvSpPr>
        <p:spPr bwMode="auto">
          <a:xfrm>
            <a:off x="331359" y="4187884"/>
            <a:ext cx="304760" cy="467271"/>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82175" tIns="41088" rIns="82175" bIns="41088">
            <a:spAutoFit/>
          </a:bodyPr>
          <a:lstStyle/>
          <a:p>
            <a:pPr marL="106510" indent="-106510" algn="ctr" defTabSz="816374">
              <a:lnSpc>
                <a:spcPct val="90000"/>
              </a:lnSpc>
              <a:spcBef>
                <a:spcPct val="50000"/>
              </a:spcBef>
              <a:buClr>
                <a:srgbClr val="667263"/>
              </a:buClr>
            </a:pPr>
            <a:endParaRPr lang="en-US" sz="1800" b="1">
              <a:solidFill>
                <a:srgbClr val="000000"/>
              </a:solidFill>
              <a:cs typeface="+mn-cs"/>
            </a:endParaRPr>
          </a:p>
        </p:txBody>
      </p:sp>
      <p:sp>
        <p:nvSpPr>
          <p:cNvPr id="211997" name="Rectangle 32"/>
          <p:cNvSpPr>
            <a:spLocks noChangeArrowheads="1"/>
          </p:cNvSpPr>
          <p:nvPr/>
        </p:nvSpPr>
        <p:spPr bwMode="auto">
          <a:xfrm>
            <a:off x="330356" y="4214812"/>
            <a:ext cx="293086" cy="359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608" tIns="40804" rIns="81608" bIns="40804">
            <a:spAutoFit/>
          </a:bodyPr>
          <a:lstStyle/>
          <a:p>
            <a:pPr defTabSz="816374"/>
            <a:r>
              <a:rPr lang="en-US" sz="1800" b="1">
                <a:solidFill>
                  <a:srgbClr val="FFFFFF"/>
                </a:solidFill>
                <a:cs typeface="+mn-cs"/>
              </a:rPr>
              <a:t>4</a:t>
            </a:r>
          </a:p>
        </p:txBody>
      </p:sp>
      <p:sp>
        <p:nvSpPr>
          <p:cNvPr id="211999" name="Oval 34"/>
          <p:cNvSpPr>
            <a:spLocks noChangeArrowheads="1"/>
          </p:cNvSpPr>
          <p:nvPr/>
        </p:nvSpPr>
        <p:spPr bwMode="auto">
          <a:xfrm>
            <a:off x="6190832" y="1880854"/>
            <a:ext cx="304312" cy="661868"/>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219240" tIns="109621" rIns="219240" bIns="109621">
            <a:spAutoFit/>
          </a:bodyPr>
          <a:lstStyle/>
          <a:p>
            <a:pPr marL="106510" indent="-106510" algn="ctr" defTabSz="816374">
              <a:lnSpc>
                <a:spcPct val="90000"/>
              </a:lnSpc>
              <a:spcBef>
                <a:spcPct val="50000"/>
              </a:spcBef>
              <a:buClr>
                <a:srgbClr val="667263"/>
              </a:buClr>
            </a:pPr>
            <a:endParaRPr lang="en-US" sz="1800" b="1">
              <a:solidFill>
                <a:srgbClr val="000000"/>
              </a:solidFill>
              <a:cs typeface="+mn-cs"/>
            </a:endParaRPr>
          </a:p>
        </p:txBody>
      </p:sp>
      <p:sp>
        <p:nvSpPr>
          <p:cNvPr id="212000" name="Rectangle 35"/>
          <p:cNvSpPr>
            <a:spLocks noChangeArrowheads="1"/>
          </p:cNvSpPr>
          <p:nvPr/>
        </p:nvSpPr>
        <p:spPr bwMode="auto">
          <a:xfrm>
            <a:off x="6073770" y="1928811"/>
            <a:ext cx="567949" cy="496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17728" tIns="108864" rIns="217728" bIns="108864">
            <a:spAutoFit/>
          </a:bodyPr>
          <a:lstStyle/>
          <a:p>
            <a:pPr defTabSz="816374"/>
            <a:r>
              <a:rPr lang="en-US" sz="1800" b="1">
                <a:solidFill>
                  <a:srgbClr val="FFFFFF"/>
                </a:solidFill>
                <a:cs typeface="+mn-cs"/>
              </a:rPr>
              <a:t>1</a:t>
            </a:r>
          </a:p>
        </p:txBody>
      </p:sp>
      <p:sp>
        <p:nvSpPr>
          <p:cNvPr id="212001" name="Oval 37"/>
          <p:cNvSpPr>
            <a:spLocks noChangeArrowheads="1"/>
          </p:cNvSpPr>
          <p:nvPr/>
        </p:nvSpPr>
        <p:spPr bwMode="auto">
          <a:xfrm>
            <a:off x="7010678" y="1128714"/>
            <a:ext cx="304760" cy="467271"/>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82175" tIns="41088" rIns="82175" bIns="41088">
            <a:spAutoFit/>
          </a:bodyPr>
          <a:lstStyle/>
          <a:p>
            <a:pPr marL="106510" indent="-106510" algn="ctr" defTabSz="816374">
              <a:lnSpc>
                <a:spcPct val="90000"/>
              </a:lnSpc>
              <a:spcBef>
                <a:spcPct val="50000"/>
              </a:spcBef>
              <a:buClr>
                <a:srgbClr val="667263"/>
              </a:buClr>
            </a:pPr>
            <a:endParaRPr lang="en-US" sz="1800" b="1">
              <a:solidFill>
                <a:srgbClr val="000000"/>
              </a:solidFill>
              <a:cs typeface="+mn-cs"/>
            </a:endParaRPr>
          </a:p>
        </p:txBody>
      </p:sp>
      <p:sp>
        <p:nvSpPr>
          <p:cNvPr id="212002" name="Rectangle 38"/>
          <p:cNvSpPr>
            <a:spLocks noChangeArrowheads="1"/>
          </p:cNvSpPr>
          <p:nvPr/>
        </p:nvSpPr>
        <p:spPr bwMode="auto">
          <a:xfrm>
            <a:off x="6988059" y="1071562"/>
            <a:ext cx="293086" cy="359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608" tIns="40804" rIns="81608" bIns="40804">
            <a:spAutoFit/>
          </a:bodyPr>
          <a:lstStyle/>
          <a:p>
            <a:pPr defTabSz="816374"/>
            <a:r>
              <a:rPr lang="en-US" sz="1800" b="1">
                <a:solidFill>
                  <a:srgbClr val="FFFFFF"/>
                </a:solidFill>
                <a:cs typeface="+mn-cs"/>
              </a:rPr>
              <a:t>2</a:t>
            </a:r>
          </a:p>
        </p:txBody>
      </p:sp>
      <p:sp>
        <p:nvSpPr>
          <p:cNvPr id="212003" name="Oval 39"/>
          <p:cNvSpPr>
            <a:spLocks noChangeArrowheads="1"/>
          </p:cNvSpPr>
          <p:nvPr/>
        </p:nvSpPr>
        <p:spPr bwMode="auto">
          <a:xfrm>
            <a:off x="697225" y="2269580"/>
            <a:ext cx="305355" cy="467271"/>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82175" tIns="41088" rIns="82175" bIns="41088">
            <a:spAutoFit/>
          </a:bodyPr>
          <a:lstStyle/>
          <a:p>
            <a:pPr marL="106510" indent="-106510" algn="ctr" defTabSz="816374">
              <a:lnSpc>
                <a:spcPct val="90000"/>
              </a:lnSpc>
              <a:spcBef>
                <a:spcPct val="50000"/>
              </a:spcBef>
              <a:buClr>
                <a:srgbClr val="667263"/>
              </a:buClr>
            </a:pPr>
            <a:endParaRPr lang="en-US" sz="1800" b="1">
              <a:solidFill>
                <a:srgbClr val="000000"/>
              </a:solidFill>
              <a:cs typeface="+mn-cs"/>
            </a:endParaRPr>
          </a:p>
        </p:txBody>
      </p:sp>
      <p:sp>
        <p:nvSpPr>
          <p:cNvPr id="212004" name="Rectangle 40"/>
          <p:cNvSpPr>
            <a:spLocks noChangeArrowheads="1"/>
          </p:cNvSpPr>
          <p:nvPr/>
        </p:nvSpPr>
        <p:spPr bwMode="auto">
          <a:xfrm>
            <a:off x="685711" y="2286000"/>
            <a:ext cx="293086" cy="359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608" tIns="40804" rIns="81608" bIns="40804">
            <a:spAutoFit/>
          </a:bodyPr>
          <a:lstStyle/>
          <a:p>
            <a:pPr defTabSz="816374"/>
            <a:r>
              <a:rPr lang="en-US" sz="1800" b="1">
                <a:solidFill>
                  <a:srgbClr val="FFFFFF"/>
                </a:solidFill>
                <a:cs typeface="+mn-cs"/>
              </a:rPr>
              <a:t>3</a:t>
            </a:r>
          </a:p>
        </p:txBody>
      </p:sp>
      <p:sp>
        <p:nvSpPr>
          <p:cNvPr id="212005" name="Oval 41"/>
          <p:cNvSpPr>
            <a:spLocks noChangeArrowheads="1"/>
          </p:cNvSpPr>
          <p:nvPr/>
        </p:nvSpPr>
        <p:spPr bwMode="auto">
          <a:xfrm>
            <a:off x="7620199" y="1814514"/>
            <a:ext cx="304760" cy="467271"/>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82175" tIns="41088" rIns="82175" bIns="41088">
            <a:spAutoFit/>
          </a:bodyPr>
          <a:lstStyle/>
          <a:p>
            <a:pPr marL="106510" indent="-106510" algn="ctr" defTabSz="816374">
              <a:lnSpc>
                <a:spcPct val="90000"/>
              </a:lnSpc>
              <a:spcBef>
                <a:spcPct val="50000"/>
              </a:spcBef>
              <a:buClr>
                <a:srgbClr val="667263"/>
              </a:buClr>
            </a:pPr>
            <a:endParaRPr lang="en-US" sz="1800" b="1">
              <a:solidFill>
                <a:srgbClr val="000000"/>
              </a:solidFill>
              <a:cs typeface="+mn-cs"/>
            </a:endParaRPr>
          </a:p>
        </p:txBody>
      </p:sp>
      <p:sp>
        <p:nvSpPr>
          <p:cNvPr id="212006" name="Rectangle 42"/>
          <p:cNvSpPr>
            <a:spLocks noChangeArrowheads="1"/>
          </p:cNvSpPr>
          <p:nvPr/>
        </p:nvSpPr>
        <p:spPr bwMode="auto">
          <a:xfrm>
            <a:off x="7597580" y="1757362"/>
            <a:ext cx="293086" cy="359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1608" tIns="40804" rIns="81608" bIns="40804">
            <a:spAutoFit/>
          </a:bodyPr>
          <a:lstStyle/>
          <a:p>
            <a:pPr defTabSz="816374"/>
            <a:r>
              <a:rPr lang="en-US" sz="1800" b="1">
                <a:solidFill>
                  <a:srgbClr val="FFFFFF"/>
                </a:solidFill>
                <a:cs typeface="+mn-cs"/>
              </a:rPr>
              <a:t>4</a:t>
            </a:r>
          </a:p>
        </p:txBody>
      </p:sp>
    </p:spTree>
    <p:extLst>
      <p:ext uri="{BB962C8B-B14F-4D97-AF65-F5344CB8AC3E}">
        <p14:creationId xmlns:p14="http://schemas.microsoft.com/office/powerpoint/2010/main" val="163390084"/>
      </p:ext>
    </p:extLst>
  </p:cSld>
  <p:clrMapOvr>
    <a:masterClrMapping/>
  </p:clrMapOvr>
  <p:transition spd="med">
    <p:wipe dir="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Rectangle 3"/>
          <p:cNvSpPr>
            <a:spLocks noChangeArrowheads="1"/>
          </p:cNvSpPr>
          <p:nvPr/>
        </p:nvSpPr>
        <p:spPr bwMode="auto">
          <a:xfrm>
            <a:off x="0" y="1916203"/>
            <a:ext cx="9144000" cy="73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84066" indent="-84066" algn="ctr">
              <a:lnSpc>
                <a:spcPct val="90000"/>
              </a:lnSpc>
              <a:spcBef>
                <a:spcPct val="20000"/>
              </a:spcBef>
              <a:buClr>
                <a:schemeClr val="tx2"/>
              </a:buClr>
            </a:pPr>
            <a:r>
              <a:rPr lang="en-US" sz="6000" dirty="0">
                <a:solidFill>
                  <a:schemeClr val="bg1"/>
                </a:solidFill>
              </a:rPr>
              <a:t>Q&amp;A</a:t>
            </a:r>
            <a:endParaRPr lang="en-US" sz="1300" dirty="0">
              <a:solidFill>
                <a:schemeClr val="bg1"/>
              </a:solidFill>
            </a:endParaRPr>
          </a:p>
        </p:txBody>
      </p:sp>
      <p:sp>
        <p:nvSpPr>
          <p:cNvPr id="4" name="Title 3"/>
          <p:cNvSpPr>
            <a:spLocks noGrp="1"/>
          </p:cNvSpPr>
          <p:nvPr>
            <p:ph type="title"/>
          </p:nvPr>
        </p:nvSpPr>
        <p:spPr/>
        <p:txBody>
          <a:bodyPr/>
          <a:lstStyle/>
          <a:p>
            <a:endParaRPr lang="en-US" dirty="0"/>
          </a:p>
        </p:txBody>
      </p:sp>
    </p:spTree>
  </p:cSld>
  <p:clrMapOvr>
    <a:masterClrMapping/>
  </p:clrMapOvr>
  <p:transition spd="slow"/>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7"/>
            <a:ext cx="9144000" cy="4486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1600" dirty="0" err="1">
              <a:solidFill>
                <a:schemeClr val="tx1"/>
              </a:solidFill>
              <a:latin typeface="Arial" pitchFamily="34" charset="0"/>
              <a:cs typeface="Arial" pitchFamily="34" charset="0"/>
            </a:endParaRPr>
          </a:p>
        </p:txBody>
      </p:sp>
      <p:grpSp>
        <p:nvGrpSpPr>
          <p:cNvPr id="2" name="Group 1"/>
          <p:cNvGrpSpPr/>
          <p:nvPr/>
        </p:nvGrpSpPr>
        <p:grpSpPr>
          <a:xfrm>
            <a:off x="2113332" y="1464420"/>
            <a:ext cx="4936386" cy="1595045"/>
            <a:chOff x="2113332" y="1464413"/>
            <a:chExt cx="4936386" cy="1595045"/>
          </a:xfrm>
        </p:grpSpPr>
        <p:pic>
          <p:nvPicPr>
            <p:cNvPr id="3"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13332" y="1464413"/>
              <a:ext cx="4936386" cy="1595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034" descr="HSET_clr_rg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1263" y="1700213"/>
              <a:ext cx="4179887" cy="119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976540681"/>
      </p:ext>
    </p:extLst>
  </p:cSld>
  <p:clrMapOvr>
    <a:masterClrMapping/>
  </p:clrMapOvr>
  <p:transition spd="slow"/>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47287" algn="l"/>
                <a:tab pos="896162" algn="l"/>
                <a:tab pos="1345034" algn="l"/>
                <a:tab pos="1793907" algn="l"/>
                <a:tab pos="2242781" algn="l"/>
                <a:tab pos="2691653" algn="l"/>
                <a:tab pos="3140526" algn="l"/>
                <a:tab pos="3589401" algn="l"/>
                <a:tab pos="4038272" algn="l"/>
                <a:tab pos="4487147" algn="l"/>
                <a:tab pos="4936020" algn="l"/>
                <a:tab pos="5384894" algn="l"/>
                <a:tab pos="5833767" algn="l"/>
                <a:tab pos="6282639" algn="l"/>
                <a:tab pos="6731512" algn="l"/>
                <a:tab pos="7180386" algn="l"/>
                <a:tab pos="7629258" algn="l"/>
                <a:tab pos="8078133" algn="l"/>
                <a:tab pos="8527006" algn="l"/>
                <a:tab pos="8975879" algn="l"/>
              </a:tabLst>
              <a:defRPr sz="2000" b="1">
                <a:solidFill>
                  <a:schemeClr val="bg1"/>
                </a:solidFill>
                <a:latin typeface="Arial" pitchFamily="34" charset="0"/>
                <a:ea typeface="ＭＳ Ｐゴシック" pitchFamily="34" charset="-128"/>
              </a:defRPr>
            </a:lvl1pPr>
            <a:lvl2pPr eaLnBrk="0" hangingPunct="0">
              <a:tabLst>
                <a:tab pos="0" algn="l"/>
                <a:tab pos="447287" algn="l"/>
                <a:tab pos="896162" algn="l"/>
                <a:tab pos="1345034" algn="l"/>
                <a:tab pos="1793907" algn="l"/>
                <a:tab pos="2242781" algn="l"/>
                <a:tab pos="2691653" algn="l"/>
                <a:tab pos="3140526" algn="l"/>
                <a:tab pos="3589401" algn="l"/>
                <a:tab pos="4038272" algn="l"/>
                <a:tab pos="4487147" algn="l"/>
                <a:tab pos="4936020" algn="l"/>
                <a:tab pos="5384894" algn="l"/>
                <a:tab pos="5833767" algn="l"/>
                <a:tab pos="6282639" algn="l"/>
                <a:tab pos="6731512" algn="l"/>
                <a:tab pos="7180386" algn="l"/>
                <a:tab pos="7629258" algn="l"/>
                <a:tab pos="8078133" algn="l"/>
                <a:tab pos="8527006" algn="l"/>
                <a:tab pos="8975879" algn="l"/>
              </a:tabLst>
              <a:defRPr sz="2000" b="1">
                <a:solidFill>
                  <a:schemeClr val="bg1"/>
                </a:solidFill>
                <a:latin typeface="Arial" pitchFamily="34" charset="0"/>
                <a:ea typeface="ＭＳ Ｐゴシック" pitchFamily="34" charset="-128"/>
              </a:defRPr>
            </a:lvl2pPr>
            <a:lvl3pPr eaLnBrk="0" hangingPunct="0">
              <a:tabLst>
                <a:tab pos="0" algn="l"/>
                <a:tab pos="447287" algn="l"/>
                <a:tab pos="896162" algn="l"/>
                <a:tab pos="1345034" algn="l"/>
                <a:tab pos="1793907" algn="l"/>
                <a:tab pos="2242781" algn="l"/>
                <a:tab pos="2691653" algn="l"/>
                <a:tab pos="3140526" algn="l"/>
                <a:tab pos="3589401" algn="l"/>
                <a:tab pos="4038272" algn="l"/>
                <a:tab pos="4487147" algn="l"/>
                <a:tab pos="4936020" algn="l"/>
                <a:tab pos="5384894" algn="l"/>
                <a:tab pos="5833767" algn="l"/>
                <a:tab pos="6282639" algn="l"/>
                <a:tab pos="6731512" algn="l"/>
                <a:tab pos="7180386" algn="l"/>
                <a:tab pos="7629258" algn="l"/>
                <a:tab pos="8078133" algn="l"/>
                <a:tab pos="8527006" algn="l"/>
                <a:tab pos="8975879" algn="l"/>
              </a:tabLst>
              <a:defRPr sz="2000" b="1">
                <a:solidFill>
                  <a:schemeClr val="bg1"/>
                </a:solidFill>
                <a:latin typeface="Arial" pitchFamily="34" charset="0"/>
                <a:ea typeface="ＭＳ Ｐゴシック" pitchFamily="34" charset="-128"/>
              </a:defRPr>
            </a:lvl3pPr>
            <a:lvl4pPr eaLnBrk="0" hangingPunct="0">
              <a:tabLst>
                <a:tab pos="0" algn="l"/>
                <a:tab pos="447287" algn="l"/>
                <a:tab pos="896162" algn="l"/>
                <a:tab pos="1345034" algn="l"/>
                <a:tab pos="1793907" algn="l"/>
                <a:tab pos="2242781" algn="l"/>
                <a:tab pos="2691653" algn="l"/>
                <a:tab pos="3140526" algn="l"/>
                <a:tab pos="3589401" algn="l"/>
                <a:tab pos="4038272" algn="l"/>
                <a:tab pos="4487147" algn="l"/>
                <a:tab pos="4936020" algn="l"/>
                <a:tab pos="5384894" algn="l"/>
                <a:tab pos="5833767" algn="l"/>
                <a:tab pos="6282639" algn="l"/>
                <a:tab pos="6731512" algn="l"/>
                <a:tab pos="7180386" algn="l"/>
                <a:tab pos="7629258" algn="l"/>
                <a:tab pos="8078133" algn="l"/>
                <a:tab pos="8527006" algn="l"/>
                <a:tab pos="8975879" algn="l"/>
              </a:tabLst>
              <a:defRPr sz="2000" b="1">
                <a:solidFill>
                  <a:schemeClr val="bg1"/>
                </a:solidFill>
                <a:latin typeface="Arial" pitchFamily="34" charset="0"/>
                <a:ea typeface="ＭＳ Ｐゴシック" pitchFamily="34" charset="-128"/>
              </a:defRPr>
            </a:lvl4pPr>
            <a:lvl5pPr eaLnBrk="0" hangingPunct="0">
              <a:tabLst>
                <a:tab pos="0" algn="l"/>
                <a:tab pos="447287" algn="l"/>
                <a:tab pos="896162" algn="l"/>
                <a:tab pos="1345034" algn="l"/>
                <a:tab pos="1793907" algn="l"/>
                <a:tab pos="2242781" algn="l"/>
                <a:tab pos="2691653" algn="l"/>
                <a:tab pos="3140526" algn="l"/>
                <a:tab pos="3589401" algn="l"/>
                <a:tab pos="4038272" algn="l"/>
                <a:tab pos="4487147" algn="l"/>
                <a:tab pos="4936020" algn="l"/>
                <a:tab pos="5384894" algn="l"/>
                <a:tab pos="5833767" algn="l"/>
                <a:tab pos="6282639" algn="l"/>
                <a:tab pos="6731512" algn="l"/>
                <a:tab pos="7180386" algn="l"/>
                <a:tab pos="7629258" algn="l"/>
                <a:tab pos="8078133" algn="l"/>
                <a:tab pos="8527006" algn="l"/>
                <a:tab pos="8975879" algn="l"/>
              </a:tabLst>
              <a:defRPr sz="2000" b="1">
                <a:solidFill>
                  <a:schemeClr val="bg1"/>
                </a:solidFill>
                <a:latin typeface="Arial" pitchFamily="34" charset="0"/>
                <a:ea typeface="ＭＳ Ｐゴシック" pitchFamily="34" charset="-128"/>
              </a:defRPr>
            </a:lvl5pPr>
            <a:lvl6pPr marL="2512420" indent="-228401" defTabSz="448875" eaLnBrk="0" fontAlgn="base" hangingPunct="0">
              <a:spcBef>
                <a:spcPct val="0"/>
              </a:spcBef>
              <a:spcAft>
                <a:spcPct val="0"/>
              </a:spcAft>
              <a:tabLst>
                <a:tab pos="0" algn="l"/>
                <a:tab pos="447287" algn="l"/>
                <a:tab pos="896162" algn="l"/>
                <a:tab pos="1345034" algn="l"/>
                <a:tab pos="1793907" algn="l"/>
                <a:tab pos="2242781" algn="l"/>
                <a:tab pos="2691653" algn="l"/>
                <a:tab pos="3140526" algn="l"/>
                <a:tab pos="3589401" algn="l"/>
                <a:tab pos="4038272" algn="l"/>
                <a:tab pos="4487147" algn="l"/>
                <a:tab pos="4936020" algn="l"/>
                <a:tab pos="5384894" algn="l"/>
                <a:tab pos="5833767" algn="l"/>
                <a:tab pos="6282639" algn="l"/>
                <a:tab pos="6731512" algn="l"/>
                <a:tab pos="7180386" algn="l"/>
                <a:tab pos="7629258" algn="l"/>
                <a:tab pos="8078133" algn="l"/>
                <a:tab pos="8527006" algn="l"/>
                <a:tab pos="8975879" algn="l"/>
              </a:tabLst>
              <a:defRPr sz="2000" b="1">
                <a:solidFill>
                  <a:schemeClr val="bg1"/>
                </a:solidFill>
                <a:latin typeface="Arial" pitchFamily="34" charset="0"/>
                <a:ea typeface="ＭＳ Ｐゴシック" pitchFamily="34" charset="-128"/>
              </a:defRPr>
            </a:lvl6pPr>
            <a:lvl7pPr marL="2969224" indent="-228401" defTabSz="448875" eaLnBrk="0" fontAlgn="base" hangingPunct="0">
              <a:spcBef>
                <a:spcPct val="0"/>
              </a:spcBef>
              <a:spcAft>
                <a:spcPct val="0"/>
              </a:spcAft>
              <a:tabLst>
                <a:tab pos="0" algn="l"/>
                <a:tab pos="447287" algn="l"/>
                <a:tab pos="896162" algn="l"/>
                <a:tab pos="1345034" algn="l"/>
                <a:tab pos="1793907" algn="l"/>
                <a:tab pos="2242781" algn="l"/>
                <a:tab pos="2691653" algn="l"/>
                <a:tab pos="3140526" algn="l"/>
                <a:tab pos="3589401" algn="l"/>
                <a:tab pos="4038272" algn="l"/>
                <a:tab pos="4487147" algn="l"/>
                <a:tab pos="4936020" algn="l"/>
                <a:tab pos="5384894" algn="l"/>
                <a:tab pos="5833767" algn="l"/>
                <a:tab pos="6282639" algn="l"/>
                <a:tab pos="6731512" algn="l"/>
                <a:tab pos="7180386" algn="l"/>
                <a:tab pos="7629258" algn="l"/>
                <a:tab pos="8078133" algn="l"/>
                <a:tab pos="8527006" algn="l"/>
                <a:tab pos="8975879" algn="l"/>
              </a:tabLst>
              <a:defRPr sz="2000" b="1">
                <a:solidFill>
                  <a:schemeClr val="bg1"/>
                </a:solidFill>
                <a:latin typeface="Arial" pitchFamily="34" charset="0"/>
                <a:ea typeface="ＭＳ Ｐゴシック" pitchFamily="34" charset="-128"/>
              </a:defRPr>
            </a:lvl7pPr>
            <a:lvl8pPr marL="3426029" indent="-228401" defTabSz="448875" eaLnBrk="0" fontAlgn="base" hangingPunct="0">
              <a:spcBef>
                <a:spcPct val="0"/>
              </a:spcBef>
              <a:spcAft>
                <a:spcPct val="0"/>
              </a:spcAft>
              <a:tabLst>
                <a:tab pos="0" algn="l"/>
                <a:tab pos="447287" algn="l"/>
                <a:tab pos="896162" algn="l"/>
                <a:tab pos="1345034" algn="l"/>
                <a:tab pos="1793907" algn="l"/>
                <a:tab pos="2242781" algn="l"/>
                <a:tab pos="2691653" algn="l"/>
                <a:tab pos="3140526" algn="l"/>
                <a:tab pos="3589401" algn="l"/>
                <a:tab pos="4038272" algn="l"/>
                <a:tab pos="4487147" algn="l"/>
                <a:tab pos="4936020" algn="l"/>
                <a:tab pos="5384894" algn="l"/>
                <a:tab pos="5833767" algn="l"/>
                <a:tab pos="6282639" algn="l"/>
                <a:tab pos="6731512" algn="l"/>
                <a:tab pos="7180386" algn="l"/>
                <a:tab pos="7629258" algn="l"/>
                <a:tab pos="8078133" algn="l"/>
                <a:tab pos="8527006" algn="l"/>
                <a:tab pos="8975879" algn="l"/>
              </a:tabLst>
              <a:defRPr sz="2000" b="1">
                <a:solidFill>
                  <a:schemeClr val="bg1"/>
                </a:solidFill>
                <a:latin typeface="Arial" pitchFamily="34" charset="0"/>
                <a:ea typeface="ＭＳ Ｐゴシック" pitchFamily="34" charset="-128"/>
              </a:defRPr>
            </a:lvl8pPr>
            <a:lvl9pPr marL="3882833" indent="-228401" defTabSz="448875" eaLnBrk="0" fontAlgn="base" hangingPunct="0">
              <a:spcBef>
                <a:spcPct val="0"/>
              </a:spcBef>
              <a:spcAft>
                <a:spcPct val="0"/>
              </a:spcAft>
              <a:tabLst>
                <a:tab pos="0" algn="l"/>
                <a:tab pos="447287" algn="l"/>
                <a:tab pos="896162" algn="l"/>
                <a:tab pos="1345034" algn="l"/>
                <a:tab pos="1793907" algn="l"/>
                <a:tab pos="2242781" algn="l"/>
                <a:tab pos="2691653" algn="l"/>
                <a:tab pos="3140526" algn="l"/>
                <a:tab pos="3589401" algn="l"/>
                <a:tab pos="4038272" algn="l"/>
                <a:tab pos="4487147" algn="l"/>
                <a:tab pos="4936020" algn="l"/>
                <a:tab pos="5384894" algn="l"/>
                <a:tab pos="5833767" algn="l"/>
                <a:tab pos="6282639" algn="l"/>
                <a:tab pos="6731512" algn="l"/>
                <a:tab pos="7180386" algn="l"/>
                <a:tab pos="7629258" algn="l"/>
                <a:tab pos="8078133" algn="l"/>
                <a:tab pos="8527006" algn="l"/>
                <a:tab pos="8975879" algn="l"/>
              </a:tabLst>
              <a:defRPr sz="2000" b="1">
                <a:solidFill>
                  <a:schemeClr val="bg1"/>
                </a:solidFill>
                <a:latin typeface="Arial" pitchFamily="34" charset="0"/>
                <a:ea typeface="ＭＳ Ｐゴシック" pitchFamily="34" charset="-128"/>
              </a:defRPr>
            </a:lvl9pPr>
          </a:lstStyle>
          <a:p>
            <a:pPr eaLnBrk="1" hangingPunct="1"/>
            <a:r>
              <a:rPr lang="en-US" b="0">
                <a:solidFill>
                  <a:srgbClr val="FFFFFF"/>
                </a:solidFill>
              </a:rPr>
              <a:t>2011 Oracle Corporation</a:t>
            </a:r>
          </a:p>
        </p:txBody>
      </p:sp>
      <p:grpSp>
        <p:nvGrpSpPr>
          <p:cNvPr id="13315" name="Group 2"/>
          <p:cNvGrpSpPr>
            <a:grpSpLocks/>
          </p:cNvGrpSpPr>
          <p:nvPr/>
        </p:nvGrpSpPr>
        <p:grpSpPr bwMode="auto">
          <a:xfrm>
            <a:off x="3148046" y="2449126"/>
            <a:ext cx="4344988" cy="491728"/>
            <a:chOff x="2459" y="1191"/>
            <a:chExt cx="2737" cy="413"/>
          </a:xfrm>
        </p:grpSpPr>
        <p:sp>
          <p:nvSpPr>
            <p:cNvPr id="13373" name="AutoShape 3"/>
            <p:cNvSpPr>
              <a:spLocks noChangeArrowheads="1"/>
            </p:cNvSpPr>
            <p:nvPr/>
          </p:nvSpPr>
          <p:spPr bwMode="auto">
            <a:xfrm>
              <a:off x="2687" y="1191"/>
              <a:ext cx="1977" cy="391"/>
            </a:xfrm>
            <a:prstGeom prst="roundRect">
              <a:avLst>
                <a:gd name="adj" fmla="val 25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lgn="ctr">
                <a:lnSpc>
                  <a:spcPct val="90000"/>
                </a:lnSpc>
                <a:spcBef>
                  <a:spcPts val="1250"/>
                </a:spcBef>
                <a:buClr>
                  <a:srgbClr val="000000"/>
                </a:buClr>
                <a:buSzPct val="100000"/>
              </a:pPr>
              <a:endParaRPr lang="en-US" sz="1400"/>
            </a:p>
          </p:txBody>
        </p:sp>
        <p:grpSp>
          <p:nvGrpSpPr>
            <p:cNvPr id="13374" name="Group 4"/>
            <p:cNvGrpSpPr>
              <a:grpSpLocks/>
            </p:cNvGrpSpPr>
            <p:nvPr/>
          </p:nvGrpSpPr>
          <p:grpSpPr bwMode="auto">
            <a:xfrm>
              <a:off x="2459" y="1191"/>
              <a:ext cx="2737" cy="413"/>
              <a:chOff x="2459" y="1191"/>
              <a:chExt cx="2737" cy="413"/>
            </a:xfrm>
          </p:grpSpPr>
          <p:sp>
            <p:nvSpPr>
              <p:cNvPr id="13375" name="AutoShape 5"/>
              <p:cNvSpPr>
                <a:spLocks noChangeArrowheads="1"/>
              </p:cNvSpPr>
              <p:nvPr/>
            </p:nvSpPr>
            <p:spPr bwMode="auto">
              <a:xfrm>
                <a:off x="2687" y="1191"/>
                <a:ext cx="1977" cy="391"/>
              </a:xfrm>
              <a:prstGeom prst="roundRect">
                <a:avLst>
                  <a:gd name="adj" fmla="val 25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lgn="ctr">
                  <a:lnSpc>
                    <a:spcPct val="90000"/>
                  </a:lnSpc>
                  <a:spcBef>
                    <a:spcPts val="1250"/>
                  </a:spcBef>
                  <a:buClr>
                    <a:srgbClr val="000000"/>
                  </a:buClr>
                  <a:buSzPct val="100000"/>
                </a:pPr>
                <a:endParaRPr lang="en-US" sz="1400"/>
              </a:p>
            </p:txBody>
          </p:sp>
          <p:sp>
            <p:nvSpPr>
              <p:cNvPr id="12345" name="AutoShape 6"/>
              <p:cNvSpPr>
                <a:spLocks noChangeArrowheads="1"/>
              </p:cNvSpPr>
              <p:nvPr/>
            </p:nvSpPr>
            <p:spPr bwMode="auto">
              <a:xfrm>
                <a:off x="2459" y="1356"/>
                <a:ext cx="2737" cy="248"/>
              </a:xfrm>
              <a:prstGeom prst="roundRect">
                <a:avLst>
                  <a:gd name="adj" fmla="val 255"/>
                </a:avLst>
              </a:prstGeom>
              <a:noFill/>
              <a:ln w="9525">
                <a:noFill/>
                <a:round/>
                <a:headEnd/>
                <a:tailEnd/>
              </a:ln>
            </p:spPr>
            <p:txBody>
              <a:bodyPr wrap="none" lIns="90000" tIns="46800" rIns="90000" bIns="46800">
                <a:spAutoFit/>
              </a:bodyPr>
              <a:lstStyle/>
              <a:p>
                <a:pPr algn="ctr">
                  <a:lnSpc>
                    <a:spcPct val="93000"/>
                  </a:lnSpc>
                  <a:buClr>
                    <a:srgbClr val="000000"/>
                  </a:buClr>
                  <a:buSzPct val="100000"/>
                  <a:tabLst>
                    <a:tab pos="0" algn="l"/>
                    <a:tab pos="456804" algn="l"/>
                    <a:tab pos="913608" algn="l"/>
                    <a:tab pos="1370412" algn="l"/>
                    <a:tab pos="1827216" algn="l"/>
                    <a:tab pos="2284020" algn="l"/>
                    <a:tab pos="2740824" algn="l"/>
                    <a:tab pos="3197628" algn="l"/>
                    <a:tab pos="3654432" algn="l"/>
                    <a:tab pos="4111236" algn="l"/>
                    <a:tab pos="4568039" algn="l"/>
                    <a:tab pos="5024843" algn="l"/>
                    <a:tab pos="5481647" algn="l"/>
                    <a:tab pos="5938451" algn="l"/>
                    <a:tab pos="6395255" algn="l"/>
                    <a:tab pos="6852059" algn="l"/>
                    <a:tab pos="7308862" algn="l"/>
                    <a:tab pos="7765666" algn="l"/>
                    <a:tab pos="8222469" algn="l"/>
                    <a:tab pos="8679273" algn="l"/>
                    <a:tab pos="9136077" algn="l"/>
                  </a:tabLst>
                  <a:defRPr/>
                </a:pPr>
                <a:r>
                  <a:rPr lang="en-GB" sz="1400" dirty="0">
                    <a:latin typeface="Arial" charset="0"/>
                    <a:ea typeface="ＭＳ Ｐゴシック" charset="-128"/>
                  </a:rPr>
                  <a:t>2006 Application Express 2.2 </a:t>
                </a:r>
                <a:r>
                  <a:rPr lang="en-GB" sz="1400" dirty="0">
                    <a:solidFill>
                      <a:schemeClr val="bg2">
                        <a:lumMod val="60000"/>
                        <a:lumOff val="40000"/>
                      </a:schemeClr>
                    </a:solidFill>
                    <a:latin typeface="Arial" charset="0"/>
                    <a:ea typeface="ＭＳ Ｐゴシック" charset="-128"/>
                  </a:rPr>
                  <a:t>Packaged Applications</a:t>
                </a:r>
              </a:p>
            </p:txBody>
          </p:sp>
        </p:grpSp>
      </p:grpSp>
      <p:sp>
        <p:nvSpPr>
          <p:cNvPr id="13316" name="Rectangle 7"/>
          <p:cNvSpPr>
            <a:spLocks noGrp="1" noChangeArrowheads="1"/>
          </p:cNvSpPr>
          <p:nvPr>
            <p:ph type="title"/>
          </p:nvPr>
        </p:nvSpPr>
        <p:spPr>
          <a:xfrm>
            <a:off x="835033" y="171453"/>
            <a:ext cx="7775575" cy="706041"/>
          </a:xfrm>
        </p:spPr>
        <p:txBody>
          <a:bodyPr/>
          <a:lstStyle/>
          <a:p>
            <a:pPr defTabSz="456804" eaLnBrk="1" hangingPunct="1">
              <a:lnSpc>
                <a:spcPct val="93000"/>
              </a:lnSpc>
              <a:tabLst>
                <a:tab pos="0" algn="l"/>
                <a:tab pos="456804" algn="l"/>
                <a:tab pos="913608" algn="l"/>
                <a:tab pos="1370412" algn="l"/>
                <a:tab pos="1827216" algn="l"/>
                <a:tab pos="2284020" algn="l"/>
                <a:tab pos="2740824" algn="l"/>
                <a:tab pos="3197628" algn="l"/>
                <a:tab pos="3654432" algn="l"/>
                <a:tab pos="4111236" algn="l"/>
                <a:tab pos="4568039" algn="l"/>
                <a:tab pos="5024843" algn="l"/>
                <a:tab pos="5481647" algn="l"/>
                <a:tab pos="5938451" algn="l"/>
                <a:tab pos="6395255" algn="l"/>
                <a:tab pos="6852059" algn="l"/>
                <a:tab pos="7308862" algn="l"/>
                <a:tab pos="7765666" algn="l"/>
                <a:tab pos="8222469" algn="l"/>
                <a:tab pos="8679273" algn="l"/>
                <a:tab pos="9136077" algn="l"/>
              </a:tabLst>
            </a:pPr>
            <a:r>
              <a:rPr lang="en-GB" dirty="0" smtClean="0"/>
              <a:t>History</a:t>
            </a:r>
          </a:p>
        </p:txBody>
      </p:sp>
      <p:pic>
        <p:nvPicPr>
          <p:cNvPr id="13317"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10" y="4057650"/>
            <a:ext cx="612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318" name="Group 9"/>
          <p:cNvGrpSpPr>
            <a:grpSpLocks/>
          </p:cNvGrpSpPr>
          <p:nvPr/>
        </p:nvGrpSpPr>
        <p:grpSpPr bwMode="auto">
          <a:xfrm>
            <a:off x="2692401" y="2906317"/>
            <a:ext cx="3394076" cy="475060"/>
            <a:chOff x="2033" y="1797"/>
            <a:chExt cx="2138" cy="399"/>
          </a:xfrm>
        </p:grpSpPr>
        <p:sp>
          <p:nvSpPr>
            <p:cNvPr id="13369" name="AutoShape 10"/>
            <p:cNvSpPr>
              <a:spLocks noChangeArrowheads="1"/>
            </p:cNvSpPr>
            <p:nvPr/>
          </p:nvSpPr>
          <p:spPr bwMode="auto">
            <a:xfrm>
              <a:off x="2194" y="1797"/>
              <a:ext cx="1977" cy="391"/>
            </a:xfrm>
            <a:prstGeom prst="roundRect">
              <a:avLst>
                <a:gd name="adj" fmla="val 25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lgn="ctr">
                <a:lnSpc>
                  <a:spcPct val="90000"/>
                </a:lnSpc>
                <a:spcBef>
                  <a:spcPts val="1250"/>
                </a:spcBef>
                <a:buClr>
                  <a:srgbClr val="000000"/>
                </a:buClr>
                <a:buSzPct val="100000"/>
              </a:pPr>
              <a:endParaRPr lang="en-US" sz="1400"/>
            </a:p>
          </p:txBody>
        </p:sp>
        <p:grpSp>
          <p:nvGrpSpPr>
            <p:cNvPr id="13370" name="Group 11"/>
            <p:cNvGrpSpPr>
              <a:grpSpLocks/>
            </p:cNvGrpSpPr>
            <p:nvPr/>
          </p:nvGrpSpPr>
          <p:grpSpPr bwMode="auto">
            <a:xfrm>
              <a:off x="2033" y="1797"/>
              <a:ext cx="2138" cy="399"/>
              <a:chOff x="2033" y="1797"/>
              <a:chExt cx="2138" cy="399"/>
            </a:xfrm>
          </p:grpSpPr>
          <p:sp>
            <p:nvSpPr>
              <p:cNvPr id="13371" name="AutoShape 12"/>
              <p:cNvSpPr>
                <a:spLocks noChangeArrowheads="1"/>
              </p:cNvSpPr>
              <p:nvPr/>
            </p:nvSpPr>
            <p:spPr bwMode="auto">
              <a:xfrm>
                <a:off x="2194" y="1797"/>
                <a:ext cx="1977" cy="391"/>
              </a:xfrm>
              <a:prstGeom prst="roundRect">
                <a:avLst>
                  <a:gd name="adj" fmla="val 25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lgn="ctr">
                  <a:lnSpc>
                    <a:spcPct val="90000"/>
                  </a:lnSpc>
                  <a:spcBef>
                    <a:spcPts val="1250"/>
                  </a:spcBef>
                  <a:buClr>
                    <a:srgbClr val="000000"/>
                  </a:buClr>
                  <a:buSzPct val="100000"/>
                </a:pPr>
                <a:endParaRPr lang="en-US" sz="1400"/>
              </a:p>
            </p:txBody>
          </p:sp>
          <p:sp>
            <p:nvSpPr>
              <p:cNvPr id="12341" name="AutoShape 13"/>
              <p:cNvSpPr>
                <a:spLocks noChangeArrowheads="1"/>
              </p:cNvSpPr>
              <p:nvPr/>
            </p:nvSpPr>
            <p:spPr bwMode="auto">
              <a:xfrm>
                <a:off x="2033" y="1948"/>
                <a:ext cx="2116" cy="248"/>
              </a:xfrm>
              <a:prstGeom prst="roundRect">
                <a:avLst>
                  <a:gd name="adj" fmla="val 255"/>
                </a:avLst>
              </a:prstGeom>
              <a:noFill/>
              <a:ln w="9525">
                <a:noFill/>
                <a:round/>
                <a:headEnd/>
                <a:tailEnd/>
              </a:ln>
            </p:spPr>
            <p:txBody>
              <a:bodyPr wrap="none" lIns="90000" tIns="46800" rIns="90000" bIns="46800">
                <a:spAutoFit/>
              </a:bodyPr>
              <a:lstStyle/>
              <a:p>
                <a:pPr algn="ctr">
                  <a:lnSpc>
                    <a:spcPct val="93000"/>
                  </a:lnSpc>
                  <a:buClr>
                    <a:srgbClr val="000000"/>
                  </a:buClr>
                  <a:buSzPct val="100000"/>
                  <a:tabLst>
                    <a:tab pos="0" algn="l"/>
                    <a:tab pos="456804" algn="l"/>
                    <a:tab pos="913608" algn="l"/>
                    <a:tab pos="1370412" algn="l"/>
                    <a:tab pos="1827216" algn="l"/>
                    <a:tab pos="2284020" algn="l"/>
                    <a:tab pos="2740824" algn="l"/>
                    <a:tab pos="3197628" algn="l"/>
                    <a:tab pos="3654432" algn="l"/>
                    <a:tab pos="4111236" algn="l"/>
                    <a:tab pos="4568039" algn="l"/>
                    <a:tab pos="5024843" algn="l"/>
                    <a:tab pos="5481647" algn="l"/>
                    <a:tab pos="5938451" algn="l"/>
                    <a:tab pos="6395255" algn="l"/>
                    <a:tab pos="6852059" algn="l"/>
                    <a:tab pos="7308862" algn="l"/>
                    <a:tab pos="7765666" algn="l"/>
                    <a:tab pos="8222469" algn="l"/>
                    <a:tab pos="8679273" algn="l"/>
                    <a:tab pos="9136077" algn="l"/>
                  </a:tabLst>
                  <a:defRPr/>
                </a:pPr>
                <a:r>
                  <a:rPr lang="en-GB" sz="1400" dirty="0">
                    <a:latin typeface="Arial" charset="0"/>
                    <a:ea typeface="ＭＳ Ｐゴシック" charset="-128"/>
                  </a:rPr>
                  <a:t>2006 Application Express 2.1 </a:t>
                </a:r>
                <a:r>
                  <a:rPr lang="en-GB" sz="1400" dirty="0">
                    <a:solidFill>
                      <a:schemeClr val="bg2">
                        <a:lumMod val="60000"/>
                        <a:lumOff val="40000"/>
                      </a:schemeClr>
                    </a:solidFill>
                    <a:latin typeface="Arial" charset="0"/>
                    <a:ea typeface="ＭＳ Ｐゴシック" charset="-128"/>
                  </a:rPr>
                  <a:t>Oracle XE</a:t>
                </a:r>
              </a:p>
            </p:txBody>
          </p:sp>
        </p:grpSp>
      </p:grpSp>
      <p:grpSp>
        <p:nvGrpSpPr>
          <p:cNvPr id="13319" name="Group 14"/>
          <p:cNvGrpSpPr>
            <a:grpSpLocks/>
          </p:cNvGrpSpPr>
          <p:nvPr/>
        </p:nvGrpSpPr>
        <p:grpSpPr bwMode="auto">
          <a:xfrm>
            <a:off x="2065326" y="3363516"/>
            <a:ext cx="2962274" cy="465534"/>
            <a:chOff x="1548" y="2494"/>
            <a:chExt cx="1866" cy="391"/>
          </a:xfrm>
        </p:grpSpPr>
        <p:sp>
          <p:nvSpPr>
            <p:cNvPr id="13365" name="AutoShape 15"/>
            <p:cNvSpPr>
              <a:spLocks noChangeArrowheads="1"/>
            </p:cNvSpPr>
            <p:nvPr/>
          </p:nvSpPr>
          <p:spPr bwMode="auto">
            <a:xfrm>
              <a:off x="1736" y="2494"/>
              <a:ext cx="1345" cy="391"/>
            </a:xfrm>
            <a:prstGeom prst="roundRect">
              <a:avLst>
                <a:gd name="adj" fmla="val 25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lgn="ctr">
                <a:lnSpc>
                  <a:spcPct val="90000"/>
                </a:lnSpc>
                <a:spcBef>
                  <a:spcPts val="1250"/>
                </a:spcBef>
                <a:buClr>
                  <a:srgbClr val="000000"/>
                </a:buClr>
                <a:buSzPct val="100000"/>
              </a:pPr>
              <a:endParaRPr lang="en-US" sz="1400"/>
            </a:p>
          </p:txBody>
        </p:sp>
        <p:grpSp>
          <p:nvGrpSpPr>
            <p:cNvPr id="13366" name="Group 16"/>
            <p:cNvGrpSpPr>
              <a:grpSpLocks/>
            </p:cNvGrpSpPr>
            <p:nvPr/>
          </p:nvGrpSpPr>
          <p:grpSpPr bwMode="auto">
            <a:xfrm>
              <a:off x="1548" y="2494"/>
              <a:ext cx="1866" cy="391"/>
              <a:chOff x="1548" y="2494"/>
              <a:chExt cx="1866" cy="391"/>
            </a:xfrm>
          </p:grpSpPr>
          <p:sp>
            <p:nvSpPr>
              <p:cNvPr id="13367" name="AutoShape 17"/>
              <p:cNvSpPr>
                <a:spLocks noChangeArrowheads="1"/>
              </p:cNvSpPr>
              <p:nvPr/>
            </p:nvSpPr>
            <p:spPr bwMode="auto">
              <a:xfrm>
                <a:off x="1736" y="2494"/>
                <a:ext cx="1345" cy="391"/>
              </a:xfrm>
              <a:prstGeom prst="roundRect">
                <a:avLst>
                  <a:gd name="adj" fmla="val 25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lgn="ctr">
                  <a:lnSpc>
                    <a:spcPct val="90000"/>
                  </a:lnSpc>
                  <a:spcBef>
                    <a:spcPts val="1250"/>
                  </a:spcBef>
                  <a:buClr>
                    <a:srgbClr val="000000"/>
                  </a:buClr>
                  <a:buSzPct val="100000"/>
                </a:pPr>
                <a:endParaRPr lang="en-US" sz="1400"/>
              </a:p>
            </p:txBody>
          </p:sp>
          <p:sp>
            <p:nvSpPr>
              <p:cNvPr id="12337" name="AutoShape 18"/>
              <p:cNvSpPr>
                <a:spLocks noChangeArrowheads="1"/>
              </p:cNvSpPr>
              <p:nvPr/>
            </p:nvSpPr>
            <p:spPr bwMode="auto">
              <a:xfrm>
                <a:off x="1548" y="2584"/>
                <a:ext cx="1866" cy="248"/>
              </a:xfrm>
              <a:prstGeom prst="roundRect">
                <a:avLst>
                  <a:gd name="adj" fmla="val 255"/>
                </a:avLst>
              </a:prstGeom>
              <a:noFill/>
              <a:ln w="9525">
                <a:noFill/>
                <a:round/>
                <a:headEnd/>
                <a:tailEnd/>
              </a:ln>
            </p:spPr>
            <p:txBody>
              <a:bodyPr wrap="none" lIns="90000" tIns="46800" rIns="90000" bIns="46800">
                <a:spAutoFit/>
              </a:bodyPr>
              <a:lstStyle/>
              <a:p>
                <a:pPr algn="ctr">
                  <a:lnSpc>
                    <a:spcPct val="93000"/>
                  </a:lnSpc>
                  <a:buClr>
                    <a:srgbClr val="000000"/>
                  </a:buClr>
                  <a:buSzPct val="100000"/>
                  <a:tabLst>
                    <a:tab pos="0" algn="l"/>
                    <a:tab pos="456804" algn="l"/>
                    <a:tab pos="913608" algn="l"/>
                    <a:tab pos="1370412" algn="l"/>
                    <a:tab pos="1827216" algn="l"/>
                    <a:tab pos="2284020" algn="l"/>
                    <a:tab pos="2740824" algn="l"/>
                    <a:tab pos="3197628" algn="l"/>
                    <a:tab pos="3654432" algn="l"/>
                    <a:tab pos="4111236" algn="l"/>
                    <a:tab pos="4568039" algn="l"/>
                    <a:tab pos="5024843" algn="l"/>
                    <a:tab pos="5481647" algn="l"/>
                    <a:tab pos="5938451" algn="l"/>
                    <a:tab pos="6395255" algn="l"/>
                    <a:tab pos="6852059" algn="l"/>
                    <a:tab pos="7308862" algn="l"/>
                    <a:tab pos="7765666" algn="l"/>
                    <a:tab pos="8222469" algn="l"/>
                    <a:tab pos="8679273" algn="l"/>
                    <a:tab pos="9136077" algn="l"/>
                  </a:tabLst>
                  <a:defRPr/>
                </a:pPr>
                <a:r>
                  <a:rPr lang="en-GB" sz="1400" dirty="0">
                    <a:latin typeface="Arial" charset="0"/>
                    <a:ea typeface="ＭＳ Ｐゴシック" charset="-128"/>
                  </a:rPr>
                  <a:t>2005 HTML DB 2.0 </a:t>
                </a:r>
                <a:r>
                  <a:rPr lang="en-GB" sz="1400" dirty="0">
                    <a:solidFill>
                      <a:schemeClr val="bg2">
                        <a:lumMod val="60000"/>
                        <a:lumOff val="40000"/>
                      </a:schemeClr>
                    </a:solidFill>
                    <a:latin typeface="Arial" charset="0"/>
                    <a:ea typeface="ＭＳ Ｐゴシック" charset="-128"/>
                  </a:rPr>
                  <a:t>SQL Workshop</a:t>
                </a:r>
              </a:p>
            </p:txBody>
          </p:sp>
        </p:grpSp>
      </p:grpSp>
      <p:grpSp>
        <p:nvGrpSpPr>
          <p:cNvPr id="13320" name="Group 19"/>
          <p:cNvGrpSpPr>
            <a:grpSpLocks/>
          </p:cNvGrpSpPr>
          <p:nvPr/>
        </p:nvGrpSpPr>
        <p:grpSpPr bwMode="auto">
          <a:xfrm>
            <a:off x="1525593" y="3763580"/>
            <a:ext cx="2400300" cy="465535"/>
            <a:chOff x="1133" y="3050"/>
            <a:chExt cx="1512" cy="391"/>
          </a:xfrm>
        </p:grpSpPr>
        <p:sp>
          <p:nvSpPr>
            <p:cNvPr id="13361" name="AutoShape 20"/>
            <p:cNvSpPr>
              <a:spLocks noChangeArrowheads="1"/>
            </p:cNvSpPr>
            <p:nvPr/>
          </p:nvSpPr>
          <p:spPr bwMode="auto">
            <a:xfrm>
              <a:off x="1279" y="3050"/>
              <a:ext cx="1345" cy="391"/>
            </a:xfrm>
            <a:prstGeom prst="roundRect">
              <a:avLst>
                <a:gd name="adj" fmla="val 25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lgn="ctr">
                <a:lnSpc>
                  <a:spcPct val="90000"/>
                </a:lnSpc>
                <a:spcBef>
                  <a:spcPts val="1250"/>
                </a:spcBef>
                <a:buClr>
                  <a:srgbClr val="000000"/>
                </a:buClr>
                <a:buSzPct val="100000"/>
              </a:pPr>
              <a:endParaRPr lang="en-US" sz="1400"/>
            </a:p>
          </p:txBody>
        </p:sp>
        <p:grpSp>
          <p:nvGrpSpPr>
            <p:cNvPr id="13362" name="Group 21"/>
            <p:cNvGrpSpPr>
              <a:grpSpLocks/>
            </p:cNvGrpSpPr>
            <p:nvPr/>
          </p:nvGrpSpPr>
          <p:grpSpPr bwMode="auto">
            <a:xfrm>
              <a:off x="1133" y="3050"/>
              <a:ext cx="1512" cy="391"/>
              <a:chOff x="1133" y="3050"/>
              <a:chExt cx="1512" cy="391"/>
            </a:xfrm>
          </p:grpSpPr>
          <p:sp>
            <p:nvSpPr>
              <p:cNvPr id="13363" name="AutoShape 22"/>
              <p:cNvSpPr>
                <a:spLocks noChangeArrowheads="1"/>
              </p:cNvSpPr>
              <p:nvPr/>
            </p:nvSpPr>
            <p:spPr bwMode="auto">
              <a:xfrm>
                <a:off x="1279" y="3050"/>
                <a:ext cx="1345" cy="391"/>
              </a:xfrm>
              <a:prstGeom prst="roundRect">
                <a:avLst>
                  <a:gd name="adj" fmla="val 25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lgn="ctr">
                  <a:lnSpc>
                    <a:spcPct val="90000"/>
                  </a:lnSpc>
                  <a:spcBef>
                    <a:spcPts val="1250"/>
                  </a:spcBef>
                  <a:buClr>
                    <a:srgbClr val="000000"/>
                  </a:buClr>
                  <a:buSzPct val="100000"/>
                </a:pPr>
                <a:endParaRPr lang="en-US" sz="1400"/>
              </a:p>
            </p:txBody>
          </p:sp>
          <p:sp>
            <p:nvSpPr>
              <p:cNvPr id="12333" name="AutoShape 23"/>
              <p:cNvSpPr>
                <a:spLocks noChangeArrowheads="1"/>
              </p:cNvSpPr>
              <p:nvPr/>
            </p:nvSpPr>
            <p:spPr bwMode="auto">
              <a:xfrm>
                <a:off x="1133" y="3128"/>
                <a:ext cx="1512" cy="248"/>
              </a:xfrm>
              <a:prstGeom prst="roundRect">
                <a:avLst>
                  <a:gd name="adj" fmla="val 255"/>
                </a:avLst>
              </a:prstGeom>
              <a:noFill/>
              <a:ln w="9525">
                <a:noFill/>
                <a:round/>
                <a:headEnd/>
                <a:tailEnd/>
              </a:ln>
            </p:spPr>
            <p:txBody>
              <a:bodyPr wrap="none" lIns="90000" tIns="46800" rIns="90000" bIns="46800">
                <a:spAutoFit/>
              </a:bodyPr>
              <a:lstStyle/>
              <a:p>
                <a:pPr algn="ctr">
                  <a:lnSpc>
                    <a:spcPct val="93000"/>
                  </a:lnSpc>
                  <a:buClr>
                    <a:srgbClr val="000000"/>
                  </a:buClr>
                  <a:buSzPct val="100000"/>
                  <a:tabLst>
                    <a:tab pos="0" algn="l"/>
                    <a:tab pos="456804" algn="l"/>
                    <a:tab pos="913608" algn="l"/>
                    <a:tab pos="1370412" algn="l"/>
                    <a:tab pos="1827216" algn="l"/>
                    <a:tab pos="2284020" algn="l"/>
                    <a:tab pos="2740824" algn="l"/>
                    <a:tab pos="3197628" algn="l"/>
                    <a:tab pos="3654432" algn="l"/>
                    <a:tab pos="4111236" algn="l"/>
                    <a:tab pos="4568039" algn="l"/>
                    <a:tab pos="5024843" algn="l"/>
                    <a:tab pos="5481647" algn="l"/>
                    <a:tab pos="5938451" algn="l"/>
                    <a:tab pos="6395255" algn="l"/>
                    <a:tab pos="6852059" algn="l"/>
                    <a:tab pos="7308862" algn="l"/>
                    <a:tab pos="7765666" algn="l"/>
                    <a:tab pos="8222469" algn="l"/>
                    <a:tab pos="8679273" algn="l"/>
                    <a:tab pos="9136077" algn="l"/>
                  </a:tabLst>
                  <a:defRPr/>
                </a:pPr>
                <a:r>
                  <a:rPr lang="en-GB" sz="1400" dirty="0">
                    <a:latin typeface="Arial" charset="0"/>
                    <a:ea typeface="ＭＳ Ｐゴシック" charset="-128"/>
                  </a:rPr>
                  <a:t>2004 HTML DB 1.6 </a:t>
                </a:r>
                <a:r>
                  <a:rPr lang="en-GB" sz="1400" dirty="0">
                    <a:solidFill>
                      <a:schemeClr val="bg2">
                        <a:lumMod val="60000"/>
                        <a:lumOff val="40000"/>
                      </a:schemeClr>
                    </a:solidFill>
                    <a:latin typeface="Arial" charset="0"/>
                    <a:ea typeface="ＭＳ Ｐゴシック" charset="-128"/>
                  </a:rPr>
                  <a:t>Themes</a:t>
                </a:r>
              </a:p>
            </p:txBody>
          </p:sp>
        </p:grpSp>
      </p:grpSp>
      <p:grpSp>
        <p:nvGrpSpPr>
          <p:cNvPr id="13321" name="Group 24"/>
          <p:cNvGrpSpPr>
            <a:grpSpLocks/>
          </p:cNvGrpSpPr>
          <p:nvPr/>
        </p:nvGrpSpPr>
        <p:grpSpPr bwMode="auto">
          <a:xfrm>
            <a:off x="1015990" y="4163616"/>
            <a:ext cx="2811462" cy="465534"/>
            <a:chOff x="665" y="3510"/>
            <a:chExt cx="1771" cy="391"/>
          </a:xfrm>
        </p:grpSpPr>
        <p:sp>
          <p:nvSpPr>
            <p:cNvPr id="13357" name="AutoShape 25"/>
            <p:cNvSpPr>
              <a:spLocks noChangeArrowheads="1"/>
            </p:cNvSpPr>
            <p:nvPr/>
          </p:nvSpPr>
          <p:spPr bwMode="auto">
            <a:xfrm>
              <a:off x="774" y="3510"/>
              <a:ext cx="1345" cy="391"/>
            </a:xfrm>
            <a:prstGeom prst="roundRect">
              <a:avLst>
                <a:gd name="adj" fmla="val 25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lgn="ctr">
                <a:lnSpc>
                  <a:spcPct val="90000"/>
                </a:lnSpc>
                <a:spcBef>
                  <a:spcPts val="1250"/>
                </a:spcBef>
                <a:buClr>
                  <a:srgbClr val="000000"/>
                </a:buClr>
                <a:buSzPct val="100000"/>
              </a:pPr>
              <a:endParaRPr lang="en-US" sz="1400"/>
            </a:p>
          </p:txBody>
        </p:sp>
        <p:grpSp>
          <p:nvGrpSpPr>
            <p:cNvPr id="13358" name="Group 26"/>
            <p:cNvGrpSpPr>
              <a:grpSpLocks/>
            </p:cNvGrpSpPr>
            <p:nvPr/>
          </p:nvGrpSpPr>
          <p:grpSpPr bwMode="auto">
            <a:xfrm>
              <a:off x="665" y="3510"/>
              <a:ext cx="1771" cy="391"/>
              <a:chOff x="665" y="3510"/>
              <a:chExt cx="1771" cy="391"/>
            </a:xfrm>
          </p:grpSpPr>
          <p:sp>
            <p:nvSpPr>
              <p:cNvPr id="13359" name="AutoShape 27"/>
              <p:cNvSpPr>
                <a:spLocks noChangeArrowheads="1"/>
              </p:cNvSpPr>
              <p:nvPr/>
            </p:nvSpPr>
            <p:spPr bwMode="auto">
              <a:xfrm>
                <a:off x="774" y="3510"/>
                <a:ext cx="1345" cy="391"/>
              </a:xfrm>
              <a:prstGeom prst="roundRect">
                <a:avLst>
                  <a:gd name="adj" fmla="val 25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lgn="ctr">
                  <a:lnSpc>
                    <a:spcPct val="90000"/>
                  </a:lnSpc>
                  <a:spcBef>
                    <a:spcPts val="1250"/>
                  </a:spcBef>
                  <a:buClr>
                    <a:srgbClr val="000000"/>
                  </a:buClr>
                  <a:buSzPct val="100000"/>
                </a:pPr>
                <a:endParaRPr lang="en-US" sz="1400"/>
              </a:p>
            </p:txBody>
          </p:sp>
          <p:sp>
            <p:nvSpPr>
              <p:cNvPr id="12329" name="AutoShape 28"/>
              <p:cNvSpPr>
                <a:spLocks noChangeArrowheads="1"/>
              </p:cNvSpPr>
              <p:nvPr/>
            </p:nvSpPr>
            <p:spPr bwMode="auto">
              <a:xfrm>
                <a:off x="665" y="3555"/>
                <a:ext cx="1771" cy="248"/>
              </a:xfrm>
              <a:prstGeom prst="roundRect">
                <a:avLst>
                  <a:gd name="adj" fmla="val 255"/>
                </a:avLst>
              </a:prstGeom>
              <a:noFill/>
              <a:ln w="9525">
                <a:noFill/>
                <a:round/>
                <a:headEnd/>
                <a:tailEnd/>
              </a:ln>
            </p:spPr>
            <p:txBody>
              <a:bodyPr wrap="none" lIns="90000" tIns="46800" rIns="90000" bIns="46800">
                <a:spAutoFit/>
              </a:bodyPr>
              <a:lstStyle/>
              <a:p>
                <a:pPr algn="ctr">
                  <a:lnSpc>
                    <a:spcPct val="93000"/>
                  </a:lnSpc>
                  <a:buClr>
                    <a:srgbClr val="000000"/>
                  </a:buClr>
                  <a:buSzPct val="100000"/>
                  <a:tabLst>
                    <a:tab pos="0" algn="l"/>
                    <a:tab pos="456804" algn="l"/>
                    <a:tab pos="913608" algn="l"/>
                    <a:tab pos="1370412" algn="l"/>
                    <a:tab pos="1827216" algn="l"/>
                    <a:tab pos="2284020" algn="l"/>
                    <a:tab pos="2740824" algn="l"/>
                    <a:tab pos="3197628" algn="l"/>
                    <a:tab pos="3654432" algn="l"/>
                    <a:tab pos="4111236" algn="l"/>
                    <a:tab pos="4568039" algn="l"/>
                    <a:tab pos="5024843" algn="l"/>
                    <a:tab pos="5481647" algn="l"/>
                    <a:tab pos="5938451" algn="l"/>
                    <a:tab pos="6395255" algn="l"/>
                    <a:tab pos="6852059" algn="l"/>
                    <a:tab pos="7308862" algn="l"/>
                    <a:tab pos="7765666" algn="l"/>
                    <a:tab pos="8222469" algn="l"/>
                    <a:tab pos="8679273" algn="l"/>
                    <a:tab pos="9136077" algn="l"/>
                  </a:tabLst>
                  <a:defRPr/>
                </a:pPr>
                <a:r>
                  <a:rPr lang="en-GB" sz="1400" dirty="0">
                    <a:latin typeface="Arial" charset="0"/>
                    <a:ea typeface="ＭＳ Ｐゴシック" charset="-128"/>
                  </a:rPr>
                  <a:t>2004 HTML DB 1.5 </a:t>
                </a:r>
                <a:r>
                  <a:rPr lang="en-GB" sz="1400" dirty="0">
                    <a:solidFill>
                      <a:schemeClr val="bg2">
                        <a:lumMod val="60000"/>
                        <a:lumOff val="40000"/>
                      </a:schemeClr>
                    </a:solidFill>
                    <a:latin typeface="Arial" charset="0"/>
                    <a:ea typeface="ＭＳ Ｐゴシック" charset="-128"/>
                  </a:rPr>
                  <a:t>First Release</a:t>
                </a:r>
              </a:p>
            </p:txBody>
          </p:sp>
        </p:grpSp>
      </p:grpSp>
      <p:grpSp>
        <p:nvGrpSpPr>
          <p:cNvPr id="13322" name="Group 29"/>
          <p:cNvGrpSpPr>
            <a:grpSpLocks/>
          </p:cNvGrpSpPr>
          <p:nvPr/>
        </p:nvGrpSpPr>
        <p:grpSpPr bwMode="auto">
          <a:xfrm>
            <a:off x="3312654" y="1846664"/>
            <a:ext cx="4526843" cy="791771"/>
            <a:chOff x="2769" y="618"/>
            <a:chExt cx="2737" cy="665"/>
          </a:xfrm>
        </p:grpSpPr>
        <p:sp>
          <p:nvSpPr>
            <p:cNvPr id="13353" name="AutoShape 30"/>
            <p:cNvSpPr>
              <a:spLocks noChangeArrowheads="1"/>
            </p:cNvSpPr>
            <p:nvPr/>
          </p:nvSpPr>
          <p:spPr bwMode="auto">
            <a:xfrm>
              <a:off x="3212" y="618"/>
              <a:ext cx="1977" cy="391"/>
            </a:xfrm>
            <a:prstGeom prst="roundRect">
              <a:avLst>
                <a:gd name="adj" fmla="val 25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lgn="ctr">
                <a:lnSpc>
                  <a:spcPct val="90000"/>
                </a:lnSpc>
                <a:spcBef>
                  <a:spcPts val="1250"/>
                </a:spcBef>
                <a:buClr>
                  <a:srgbClr val="000000"/>
                </a:buClr>
                <a:buSzPct val="100000"/>
              </a:pPr>
              <a:endParaRPr lang="en-US" sz="1400"/>
            </a:p>
          </p:txBody>
        </p:sp>
        <p:grpSp>
          <p:nvGrpSpPr>
            <p:cNvPr id="13354" name="Group 31"/>
            <p:cNvGrpSpPr>
              <a:grpSpLocks/>
            </p:cNvGrpSpPr>
            <p:nvPr/>
          </p:nvGrpSpPr>
          <p:grpSpPr bwMode="auto">
            <a:xfrm>
              <a:off x="2769" y="618"/>
              <a:ext cx="2737" cy="665"/>
              <a:chOff x="2769" y="618"/>
              <a:chExt cx="2737" cy="665"/>
            </a:xfrm>
          </p:grpSpPr>
          <p:sp>
            <p:nvSpPr>
              <p:cNvPr id="13355" name="AutoShape 32"/>
              <p:cNvSpPr>
                <a:spLocks noChangeArrowheads="1"/>
              </p:cNvSpPr>
              <p:nvPr/>
            </p:nvSpPr>
            <p:spPr bwMode="auto">
              <a:xfrm>
                <a:off x="3212" y="618"/>
                <a:ext cx="1977" cy="391"/>
              </a:xfrm>
              <a:prstGeom prst="roundRect">
                <a:avLst>
                  <a:gd name="adj" fmla="val 25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lgn="ctr">
                  <a:lnSpc>
                    <a:spcPct val="90000"/>
                  </a:lnSpc>
                  <a:spcBef>
                    <a:spcPts val="1250"/>
                  </a:spcBef>
                  <a:buClr>
                    <a:srgbClr val="000000"/>
                  </a:buClr>
                  <a:buSzPct val="100000"/>
                </a:pPr>
                <a:endParaRPr lang="en-US" sz="1400"/>
              </a:p>
            </p:txBody>
          </p:sp>
          <p:sp>
            <p:nvSpPr>
              <p:cNvPr id="12325" name="AutoShape 33"/>
              <p:cNvSpPr>
                <a:spLocks noChangeArrowheads="1"/>
              </p:cNvSpPr>
              <p:nvPr/>
            </p:nvSpPr>
            <p:spPr bwMode="auto">
              <a:xfrm>
                <a:off x="2769" y="867"/>
                <a:ext cx="2737" cy="416"/>
              </a:xfrm>
              <a:prstGeom prst="roundRect">
                <a:avLst>
                  <a:gd name="adj" fmla="val 255"/>
                </a:avLst>
              </a:prstGeom>
              <a:noFill/>
              <a:ln w="9525">
                <a:noFill/>
                <a:round/>
                <a:headEnd/>
                <a:tailEnd/>
              </a:ln>
            </p:spPr>
            <p:txBody>
              <a:bodyPr wrap="square" lIns="90000" tIns="46800" rIns="90000" bIns="46800">
                <a:spAutoFit/>
              </a:bodyPr>
              <a:lstStyle/>
              <a:p>
                <a:pPr algn="ctr">
                  <a:lnSpc>
                    <a:spcPct val="93000"/>
                  </a:lnSpc>
                  <a:buClr>
                    <a:srgbClr val="000000"/>
                  </a:buClr>
                  <a:buSzPct val="100000"/>
                  <a:tabLst>
                    <a:tab pos="0" algn="l"/>
                    <a:tab pos="456804" algn="l"/>
                    <a:tab pos="913608" algn="l"/>
                    <a:tab pos="1370412" algn="l"/>
                    <a:tab pos="1827216" algn="l"/>
                    <a:tab pos="2284020" algn="l"/>
                    <a:tab pos="2740824" algn="l"/>
                    <a:tab pos="3197628" algn="l"/>
                    <a:tab pos="3654432" algn="l"/>
                    <a:tab pos="4111236" algn="l"/>
                    <a:tab pos="4568039" algn="l"/>
                    <a:tab pos="5024843" algn="l"/>
                    <a:tab pos="5481647" algn="l"/>
                    <a:tab pos="5938451" algn="l"/>
                    <a:tab pos="6395255" algn="l"/>
                    <a:tab pos="6852059" algn="l"/>
                    <a:tab pos="7308862" algn="l"/>
                    <a:tab pos="7765666" algn="l"/>
                    <a:tab pos="8222469" algn="l"/>
                    <a:tab pos="8679273" algn="l"/>
                    <a:tab pos="9136077" algn="l"/>
                  </a:tabLst>
                  <a:defRPr/>
                </a:pPr>
                <a:r>
                  <a:rPr lang="en-GB" sz="1400" dirty="0">
                    <a:latin typeface="Arial" charset="0"/>
                    <a:ea typeface="ＭＳ Ｐゴシック" charset="-128"/>
                  </a:rPr>
                  <a:t>2007 Application Express 3.0 </a:t>
                </a:r>
                <a:r>
                  <a:rPr lang="en-GB" sz="1400" dirty="0">
                    <a:solidFill>
                      <a:schemeClr val="bg2">
                        <a:lumMod val="60000"/>
                        <a:lumOff val="40000"/>
                      </a:schemeClr>
                    </a:solidFill>
                    <a:latin typeface="Arial" charset="0"/>
                    <a:ea typeface="ＭＳ Ｐゴシック" charset="-128"/>
                  </a:rPr>
                  <a:t>Flash Charts, PDF Printing, Access Application Migration</a:t>
                </a:r>
              </a:p>
            </p:txBody>
          </p:sp>
        </p:grpSp>
      </p:grpSp>
      <p:grpSp>
        <p:nvGrpSpPr>
          <p:cNvPr id="13323" name="Group 34"/>
          <p:cNvGrpSpPr>
            <a:grpSpLocks/>
          </p:cNvGrpSpPr>
          <p:nvPr/>
        </p:nvGrpSpPr>
        <p:grpSpPr bwMode="auto">
          <a:xfrm>
            <a:off x="4152936" y="1427560"/>
            <a:ext cx="4621214" cy="592935"/>
            <a:chOff x="2899" y="618"/>
            <a:chExt cx="2911" cy="498"/>
          </a:xfrm>
        </p:grpSpPr>
        <p:sp>
          <p:nvSpPr>
            <p:cNvPr id="13349" name="AutoShape 35"/>
            <p:cNvSpPr>
              <a:spLocks noChangeArrowheads="1"/>
            </p:cNvSpPr>
            <p:nvPr/>
          </p:nvSpPr>
          <p:spPr bwMode="auto">
            <a:xfrm>
              <a:off x="3212" y="618"/>
              <a:ext cx="1977" cy="391"/>
            </a:xfrm>
            <a:prstGeom prst="roundRect">
              <a:avLst>
                <a:gd name="adj" fmla="val 25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lgn="ctr">
                <a:lnSpc>
                  <a:spcPct val="90000"/>
                </a:lnSpc>
                <a:spcBef>
                  <a:spcPts val="1250"/>
                </a:spcBef>
                <a:buClr>
                  <a:srgbClr val="000000"/>
                </a:buClr>
                <a:buSzPct val="100000"/>
              </a:pPr>
              <a:endParaRPr lang="en-US" sz="1400"/>
            </a:p>
          </p:txBody>
        </p:sp>
        <p:grpSp>
          <p:nvGrpSpPr>
            <p:cNvPr id="13350" name="Group 36"/>
            <p:cNvGrpSpPr>
              <a:grpSpLocks/>
            </p:cNvGrpSpPr>
            <p:nvPr/>
          </p:nvGrpSpPr>
          <p:grpSpPr bwMode="auto">
            <a:xfrm>
              <a:off x="2899" y="618"/>
              <a:ext cx="2911" cy="498"/>
              <a:chOff x="2899" y="618"/>
              <a:chExt cx="2911" cy="498"/>
            </a:xfrm>
          </p:grpSpPr>
          <p:sp>
            <p:nvSpPr>
              <p:cNvPr id="13351" name="AutoShape 37"/>
              <p:cNvSpPr>
                <a:spLocks noChangeArrowheads="1"/>
              </p:cNvSpPr>
              <p:nvPr/>
            </p:nvSpPr>
            <p:spPr bwMode="auto">
              <a:xfrm>
                <a:off x="3212" y="618"/>
                <a:ext cx="1977" cy="391"/>
              </a:xfrm>
              <a:prstGeom prst="roundRect">
                <a:avLst>
                  <a:gd name="adj" fmla="val 25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lgn="ctr">
                  <a:lnSpc>
                    <a:spcPct val="90000"/>
                  </a:lnSpc>
                  <a:spcBef>
                    <a:spcPts val="1250"/>
                  </a:spcBef>
                  <a:buClr>
                    <a:srgbClr val="000000"/>
                  </a:buClr>
                  <a:buSzPct val="100000"/>
                </a:pPr>
                <a:endParaRPr lang="en-US" sz="1400"/>
              </a:p>
            </p:txBody>
          </p:sp>
          <p:sp>
            <p:nvSpPr>
              <p:cNvPr id="12321" name="AutoShape 38"/>
              <p:cNvSpPr>
                <a:spLocks noChangeArrowheads="1"/>
              </p:cNvSpPr>
              <p:nvPr/>
            </p:nvSpPr>
            <p:spPr bwMode="auto">
              <a:xfrm>
                <a:off x="2899" y="868"/>
                <a:ext cx="2911" cy="248"/>
              </a:xfrm>
              <a:prstGeom prst="roundRect">
                <a:avLst>
                  <a:gd name="adj" fmla="val 255"/>
                </a:avLst>
              </a:prstGeom>
              <a:noFill/>
              <a:ln w="9525">
                <a:noFill/>
                <a:round/>
                <a:headEnd/>
                <a:tailEnd/>
              </a:ln>
            </p:spPr>
            <p:txBody>
              <a:bodyPr wrap="none" lIns="90000" tIns="46800" rIns="90000" bIns="46800">
                <a:spAutoFit/>
              </a:bodyPr>
              <a:lstStyle/>
              <a:p>
                <a:pPr algn="ctr">
                  <a:lnSpc>
                    <a:spcPct val="93000"/>
                  </a:lnSpc>
                  <a:buClr>
                    <a:srgbClr val="000000"/>
                  </a:buClr>
                  <a:buSzPct val="100000"/>
                  <a:tabLst>
                    <a:tab pos="0" algn="l"/>
                    <a:tab pos="456804" algn="l"/>
                    <a:tab pos="913608" algn="l"/>
                    <a:tab pos="1370412" algn="l"/>
                    <a:tab pos="1827216" algn="l"/>
                    <a:tab pos="2284020" algn="l"/>
                    <a:tab pos="2740824" algn="l"/>
                    <a:tab pos="3197628" algn="l"/>
                    <a:tab pos="3654432" algn="l"/>
                    <a:tab pos="4111236" algn="l"/>
                    <a:tab pos="4568039" algn="l"/>
                    <a:tab pos="5024843" algn="l"/>
                    <a:tab pos="5481647" algn="l"/>
                    <a:tab pos="5938451" algn="l"/>
                    <a:tab pos="6395255" algn="l"/>
                    <a:tab pos="6852059" algn="l"/>
                    <a:tab pos="7308862" algn="l"/>
                    <a:tab pos="7765666" algn="l"/>
                    <a:tab pos="8222469" algn="l"/>
                    <a:tab pos="8679273" algn="l"/>
                    <a:tab pos="9136077" algn="l"/>
                  </a:tabLst>
                  <a:defRPr/>
                </a:pPr>
                <a:r>
                  <a:rPr lang="en-GB" sz="1400" dirty="0">
                    <a:latin typeface="Arial" charset="0"/>
                    <a:ea typeface="ＭＳ Ｐゴシック" charset="-128"/>
                  </a:rPr>
                  <a:t>2008 Application Express 3.1 </a:t>
                </a:r>
                <a:r>
                  <a:rPr lang="en-GB" sz="1400" dirty="0">
                    <a:solidFill>
                      <a:schemeClr val="bg2">
                        <a:lumMod val="60000"/>
                        <a:lumOff val="40000"/>
                      </a:schemeClr>
                    </a:solidFill>
                    <a:latin typeface="Arial" charset="0"/>
                    <a:ea typeface="ＭＳ Ｐゴシック" charset="-128"/>
                  </a:rPr>
                  <a:t>Interactive Reports, BLOB</a:t>
                </a:r>
              </a:p>
            </p:txBody>
          </p:sp>
        </p:grpSp>
      </p:grpSp>
      <p:pic>
        <p:nvPicPr>
          <p:cNvPr id="13324" name="Picture 3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443" y="3668316"/>
            <a:ext cx="6111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5"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500" y="3293269"/>
            <a:ext cx="611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6"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8824" y="2918222"/>
            <a:ext cx="612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7" name="Picture 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8875" y="2543175"/>
            <a:ext cx="611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8" name="Picture 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8945" y="2060972"/>
            <a:ext cx="6111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9" name="Picture 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2196" y="1578769"/>
            <a:ext cx="6111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330" name="Group 34"/>
          <p:cNvGrpSpPr>
            <a:grpSpLocks/>
          </p:cNvGrpSpPr>
          <p:nvPr/>
        </p:nvGrpSpPr>
        <p:grpSpPr bwMode="auto">
          <a:xfrm>
            <a:off x="4714902" y="1232297"/>
            <a:ext cx="4003676" cy="465534"/>
            <a:chOff x="3212" y="618"/>
            <a:chExt cx="2522" cy="391"/>
          </a:xfrm>
        </p:grpSpPr>
        <p:sp>
          <p:nvSpPr>
            <p:cNvPr id="13345" name="AutoShape 35"/>
            <p:cNvSpPr>
              <a:spLocks noChangeArrowheads="1"/>
            </p:cNvSpPr>
            <p:nvPr/>
          </p:nvSpPr>
          <p:spPr bwMode="auto">
            <a:xfrm>
              <a:off x="3212" y="618"/>
              <a:ext cx="1977" cy="391"/>
            </a:xfrm>
            <a:prstGeom prst="roundRect">
              <a:avLst>
                <a:gd name="adj" fmla="val 25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lgn="ctr">
                <a:lnSpc>
                  <a:spcPct val="90000"/>
                </a:lnSpc>
                <a:spcBef>
                  <a:spcPts val="1250"/>
                </a:spcBef>
                <a:buClr>
                  <a:srgbClr val="000000"/>
                </a:buClr>
                <a:buSzPct val="100000"/>
              </a:pPr>
              <a:endParaRPr lang="en-US" sz="1400"/>
            </a:p>
          </p:txBody>
        </p:sp>
        <p:grpSp>
          <p:nvGrpSpPr>
            <p:cNvPr id="13346" name="Group 36"/>
            <p:cNvGrpSpPr>
              <a:grpSpLocks/>
            </p:cNvGrpSpPr>
            <p:nvPr/>
          </p:nvGrpSpPr>
          <p:grpSpPr bwMode="auto">
            <a:xfrm>
              <a:off x="3212" y="618"/>
              <a:ext cx="2522" cy="391"/>
              <a:chOff x="3212" y="618"/>
              <a:chExt cx="2522" cy="391"/>
            </a:xfrm>
          </p:grpSpPr>
          <p:sp>
            <p:nvSpPr>
              <p:cNvPr id="13347" name="AutoShape 37"/>
              <p:cNvSpPr>
                <a:spLocks noChangeArrowheads="1"/>
              </p:cNvSpPr>
              <p:nvPr/>
            </p:nvSpPr>
            <p:spPr bwMode="auto">
              <a:xfrm>
                <a:off x="3212" y="618"/>
                <a:ext cx="1977" cy="391"/>
              </a:xfrm>
              <a:prstGeom prst="roundRect">
                <a:avLst>
                  <a:gd name="adj" fmla="val 25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lgn="ctr">
                  <a:lnSpc>
                    <a:spcPct val="90000"/>
                  </a:lnSpc>
                  <a:spcBef>
                    <a:spcPts val="1250"/>
                  </a:spcBef>
                  <a:buClr>
                    <a:srgbClr val="000000"/>
                  </a:buClr>
                  <a:buSzPct val="100000"/>
                </a:pPr>
                <a:endParaRPr lang="en-US" sz="1400"/>
              </a:p>
            </p:txBody>
          </p:sp>
          <p:sp>
            <p:nvSpPr>
              <p:cNvPr id="12317" name="AutoShape 38"/>
              <p:cNvSpPr>
                <a:spLocks noChangeArrowheads="1"/>
              </p:cNvSpPr>
              <p:nvPr/>
            </p:nvSpPr>
            <p:spPr bwMode="auto">
              <a:xfrm>
                <a:off x="3212" y="701"/>
                <a:ext cx="2522" cy="248"/>
              </a:xfrm>
              <a:prstGeom prst="roundRect">
                <a:avLst>
                  <a:gd name="adj" fmla="val 255"/>
                </a:avLst>
              </a:prstGeom>
              <a:noFill/>
              <a:ln w="9525">
                <a:noFill/>
                <a:round/>
                <a:headEnd/>
                <a:tailEnd/>
              </a:ln>
            </p:spPr>
            <p:txBody>
              <a:bodyPr wrap="none" lIns="90000" tIns="46800" rIns="90000" bIns="46800">
                <a:spAutoFit/>
              </a:bodyPr>
              <a:lstStyle/>
              <a:p>
                <a:pPr algn="ctr">
                  <a:lnSpc>
                    <a:spcPct val="93000"/>
                  </a:lnSpc>
                  <a:buClr>
                    <a:srgbClr val="000000"/>
                  </a:buClr>
                  <a:buSzPct val="100000"/>
                  <a:tabLst>
                    <a:tab pos="0" algn="l"/>
                    <a:tab pos="456804" algn="l"/>
                    <a:tab pos="913608" algn="l"/>
                    <a:tab pos="1370412" algn="l"/>
                    <a:tab pos="1827216" algn="l"/>
                    <a:tab pos="2284020" algn="l"/>
                    <a:tab pos="2740824" algn="l"/>
                    <a:tab pos="3197628" algn="l"/>
                    <a:tab pos="3654432" algn="l"/>
                    <a:tab pos="4111236" algn="l"/>
                    <a:tab pos="4568039" algn="l"/>
                    <a:tab pos="5024843" algn="l"/>
                    <a:tab pos="5481647" algn="l"/>
                    <a:tab pos="5938451" algn="l"/>
                    <a:tab pos="6395255" algn="l"/>
                    <a:tab pos="6852059" algn="l"/>
                    <a:tab pos="7308862" algn="l"/>
                    <a:tab pos="7765666" algn="l"/>
                    <a:tab pos="8222469" algn="l"/>
                    <a:tab pos="8679273" algn="l"/>
                    <a:tab pos="9136077" algn="l"/>
                  </a:tabLst>
                  <a:defRPr/>
                </a:pPr>
                <a:r>
                  <a:rPr lang="en-GB" sz="1400" dirty="0">
                    <a:latin typeface="Arial" charset="0"/>
                    <a:ea typeface="ＭＳ Ｐゴシック" charset="-128"/>
                  </a:rPr>
                  <a:t>2009 Application Express 3.2 </a:t>
                </a:r>
                <a:r>
                  <a:rPr lang="en-GB" sz="1400" dirty="0">
                    <a:solidFill>
                      <a:schemeClr val="bg2">
                        <a:lumMod val="60000"/>
                        <a:lumOff val="40000"/>
                      </a:schemeClr>
                    </a:solidFill>
                    <a:latin typeface="Arial" charset="0"/>
                    <a:ea typeface="ＭＳ Ｐゴシック" charset="-128"/>
                  </a:rPr>
                  <a:t>Forms Conversion</a:t>
                </a:r>
              </a:p>
            </p:txBody>
          </p:sp>
        </p:grpSp>
      </p:grpSp>
      <p:pic>
        <p:nvPicPr>
          <p:cNvPr id="13331" name="Picture 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1949" y="1203722"/>
            <a:ext cx="612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332" name="Group 34"/>
          <p:cNvGrpSpPr>
            <a:grpSpLocks/>
          </p:cNvGrpSpPr>
          <p:nvPr/>
        </p:nvGrpSpPr>
        <p:grpSpPr bwMode="auto">
          <a:xfrm>
            <a:off x="5929320" y="175025"/>
            <a:ext cx="3138487" cy="682230"/>
            <a:chOff x="3212" y="618"/>
            <a:chExt cx="1977" cy="573"/>
          </a:xfrm>
        </p:grpSpPr>
        <p:sp>
          <p:nvSpPr>
            <p:cNvPr id="13341" name="AutoShape 35"/>
            <p:cNvSpPr>
              <a:spLocks noChangeArrowheads="1"/>
            </p:cNvSpPr>
            <p:nvPr/>
          </p:nvSpPr>
          <p:spPr bwMode="auto">
            <a:xfrm>
              <a:off x="3212" y="618"/>
              <a:ext cx="1977" cy="391"/>
            </a:xfrm>
            <a:prstGeom prst="roundRect">
              <a:avLst>
                <a:gd name="adj" fmla="val 25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lgn="ctr">
                <a:lnSpc>
                  <a:spcPct val="90000"/>
                </a:lnSpc>
                <a:spcBef>
                  <a:spcPts val="1250"/>
                </a:spcBef>
                <a:buClr>
                  <a:srgbClr val="000000"/>
                </a:buClr>
                <a:buSzPct val="100000"/>
              </a:pPr>
              <a:endParaRPr lang="en-US" sz="1400"/>
            </a:p>
          </p:txBody>
        </p:sp>
        <p:grpSp>
          <p:nvGrpSpPr>
            <p:cNvPr id="13342" name="Group 36"/>
            <p:cNvGrpSpPr>
              <a:grpSpLocks/>
            </p:cNvGrpSpPr>
            <p:nvPr/>
          </p:nvGrpSpPr>
          <p:grpSpPr bwMode="auto">
            <a:xfrm>
              <a:off x="3212" y="618"/>
              <a:ext cx="1977" cy="573"/>
              <a:chOff x="3212" y="618"/>
              <a:chExt cx="1977" cy="573"/>
            </a:xfrm>
          </p:grpSpPr>
          <p:sp>
            <p:nvSpPr>
              <p:cNvPr id="13343" name="AutoShape 37"/>
              <p:cNvSpPr>
                <a:spLocks noChangeArrowheads="1"/>
              </p:cNvSpPr>
              <p:nvPr/>
            </p:nvSpPr>
            <p:spPr bwMode="auto">
              <a:xfrm>
                <a:off x="3212" y="618"/>
                <a:ext cx="1977" cy="391"/>
              </a:xfrm>
              <a:prstGeom prst="roundRect">
                <a:avLst>
                  <a:gd name="adj" fmla="val 25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lgn="ctr">
                  <a:lnSpc>
                    <a:spcPct val="90000"/>
                  </a:lnSpc>
                  <a:spcBef>
                    <a:spcPts val="1250"/>
                  </a:spcBef>
                  <a:buClr>
                    <a:srgbClr val="000000"/>
                  </a:buClr>
                  <a:buSzPct val="100000"/>
                </a:pPr>
                <a:endParaRPr lang="en-US" sz="1400"/>
              </a:p>
            </p:txBody>
          </p:sp>
          <p:sp>
            <p:nvSpPr>
              <p:cNvPr id="12313" name="AutoShape 38"/>
              <p:cNvSpPr>
                <a:spLocks noChangeArrowheads="1"/>
              </p:cNvSpPr>
              <p:nvPr/>
            </p:nvSpPr>
            <p:spPr bwMode="auto">
              <a:xfrm>
                <a:off x="3316" y="618"/>
                <a:ext cx="1561" cy="573"/>
              </a:xfrm>
              <a:prstGeom prst="roundRect">
                <a:avLst>
                  <a:gd name="adj" fmla="val 255"/>
                </a:avLst>
              </a:prstGeom>
              <a:noFill/>
              <a:ln w="9525">
                <a:noFill/>
                <a:round/>
                <a:headEnd/>
                <a:tailEnd/>
              </a:ln>
            </p:spPr>
            <p:txBody>
              <a:bodyPr wrap="none" lIns="90000" tIns="46800" rIns="90000" bIns="46800">
                <a:spAutoFit/>
              </a:bodyPr>
              <a:lstStyle/>
              <a:p>
                <a:pPr algn="ctr">
                  <a:lnSpc>
                    <a:spcPct val="93000"/>
                  </a:lnSpc>
                  <a:buClr>
                    <a:srgbClr val="000000"/>
                  </a:buClr>
                  <a:buSzPct val="100000"/>
                  <a:tabLst>
                    <a:tab pos="0" algn="l"/>
                    <a:tab pos="456804" algn="l"/>
                    <a:tab pos="913608" algn="l"/>
                    <a:tab pos="1370412" algn="l"/>
                    <a:tab pos="1827216" algn="l"/>
                    <a:tab pos="2284020" algn="l"/>
                    <a:tab pos="2740824" algn="l"/>
                    <a:tab pos="3197628" algn="l"/>
                    <a:tab pos="3654432" algn="l"/>
                    <a:tab pos="4111236" algn="l"/>
                    <a:tab pos="4568039" algn="l"/>
                    <a:tab pos="5024843" algn="l"/>
                    <a:tab pos="5481647" algn="l"/>
                    <a:tab pos="5938451" algn="l"/>
                    <a:tab pos="6395255" algn="l"/>
                    <a:tab pos="6852059" algn="l"/>
                    <a:tab pos="7308862" algn="l"/>
                    <a:tab pos="7765666" algn="l"/>
                    <a:tab pos="8222469" algn="l"/>
                    <a:tab pos="8679273" algn="l"/>
                    <a:tab pos="9136077" algn="l"/>
                  </a:tabLst>
                  <a:defRPr/>
                </a:pPr>
                <a:r>
                  <a:rPr lang="en-GB" sz="1400" dirty="0">
                    <a:latin typeface="Arial" charset="0"/>
                    <a:ea typeface="ＭＳ Ｐゴシック" charset="-128"/>
                  </a:rPr>
                  <a:t>2011 Application Express 4.1</a:t>
                </a:r>
              </a:p>
              <a:p>
                <a:pPr algn="ctr">
                  <a:lnSpc>
                    <a:spcPct val="90000"/>
                  </a:lnSpc>
                  <a:buClr>
                    <a:srgbClr val="777777"/>
                  </a:buClr>
                  <a:buSzPct val="100000"/>
                  <a:tabLst>
                    <a:tab pos="0" algn="l"/>
                    <a:tab pos="456804" algn="l"/>
                    <a:tab pos="913608" algn="l"/>
                    <a:tab pos="1370412" algn="l"/>
                    <a:tab pos="1827216" algn="l"/>
                    <a:tab pos="2284020" algn="l"/>
                    <a:tab pos="2740824" algn="l"/>
                    <a:tab pos="3197628" algn="l"/>
                    <a:tab pos="3654432" algn="l"/>
                    <a:tab pos="4111236" algn="l"/>
                    <a:tab pos="4568039" algn="l"/>
                    <a:tab pos="5024843" algn="l"/>
                    <a:tab pos="5481647" algn="l"/>
                    <a:tab pos="5938451" algn="l"/>
                    <a:tab pos="6395255" algn="l"/>
                    <a:tab pos="6852059" algn="l"/>
                    <a:tab pos="7308862" algn="l"/>
                    <a:tab pos="7765666" algn="l"/>
                    <a:tab pos="8222469" algn="l"/>
                    <a:tab pos="8679273" algn="l"/>
                    <a:tab pos="9136077" algn="l"/>
                  </a:tabLst>
                  <a:defRPr/>
                </a:pPr>
                <a:r>
                  <a:rPr lang="en-GB" sz="1400" dirty="0">
                    <a:solidFill>
                      <a:schemeClr val="bg2">
                        <a:lumMod val="60000"/>
                        <a:lumOff val="40000"/>
                      </a:schemeClr>
                    </a:solidFill>
                    <a:latin typeface="Arial" charset="0"/>
                    <a:ea typeface="ＭＳ Ｐゴシック" charset="-128"/>
                  </a:rPr>
                  <a:t>Data Upload, </a:t>
                </a:r>
                <a:r>
                  <a:rPr lang="en-GB" sz="1400" dirty="0" err="1">
                    <a:solidFill>
                      <a:schemeClr val="bg2">
                        <a:lumMod val="60000"/>
                        <a:lumOff val="40000"/>
                      </a:schemeClr>
                    </a:solidFill>
                    <a:latin typeface="Arial" charset="0"/>
                    <a:ea typeface="ＭＳ Ｐゴシック" charset="-128"/>
                  </a:rPr>
                  <a:t>RowID</a:t>
                </a:r>
                <a:r>
                  <a:rPr lang="en-GB" sz="1400" dirty="0">
                    <a:solidFill>
                      <a:schemeClr val="bg2">
                        <a:lumMod val="60000"/>
                        <a:lumOff val="40000"/>
                      </a:schemeClr>
                    </a:solidFill>
                    <a:latin typeface="Arial" charset="0"/>
                    <a:ea typeface="ＭＳ Ｐゴシック" charset="-128"/>
                  </a:rPr>
                  <a:t>,</a:t>
                </a:r>
                <a:br>
                  <a:rPr lang="en-GB" sz="1400" dirty="0">
                    <a:solidFill>
                      <a:schemeClr val="bg2">
                        <a:lumMod val="60000"/>
                        <a:lumOff val="40000"/>
                      </a:schemeClr>
                    </a:solidFill>
                    <a:latin typeface="Arial" charset="0"/>
                    <a:ea typeface="ＭＳ Ｐゴシック" charset="-128"/>
                  </a:rPr>
                </a:br>
                <a:r>
                  <a:rPr lang="en-GB" sz="1400" dirty="0">
                    <a:solidFill>
                      <a:schemeClr val="bg2">
                        <a:lumMod val="60000"/>
                        <a:lumOff val="40000"/>
                      </a:schemeClr>
                    </a:solidFill>
                    <a:latin typeface="Arial" charset="0"/>
                    <a:ea typeface="ＭＳ Ｐゴシック" charset="-128"/>
                  </a:rPr>
                  <a:t>Error Handling</a:t>
                </a:r>
              </a:p>
            </p:txBody>
          </p:sp>
        </p:grpSp>
      </p:grpSp>
      <p:pic>
        <p:nvPicPr>
          <p:cNvPr id="13333" name="Picture 53" descr="http://www.oracle.com/technology/products/database/application_express/our_images/apex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2075" y="182166"/>
            <a:ext cx="6858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34" name="Picture 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11" y="696516"/>
            <a:ext cx="612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335" name="Group 34"/>
          <p:cNvGrpSpPr>
            <a:grpSpLocks/>
          </p:cNvGrpSpPr>
          <p:nvPr/>
        </p:nvGrpSpPr>
        <p:grpSpPr bwMode="auto">
          <a:xfrm>
            <a:off x="5271915" y="827893"/>
            <a:ext cx="3533775" cy="495302"/>
            <a:chOff x="3028" y="618"/>
            <a:chExt cx="2226" cy="416"/>
          </a:xfrm>
        </p:grpSpPr>
        <p:sp>
          <p:nvSpPr>
            <p:cNvPr id="13337" name="AutoShape 35"/>
            <p:cNvSpPr>
              <a:spLocks noChangeArrowheads="1"/>
            </p:cNvSpPr>
            <p:nvPr/>
          </p:nvSpPr>
          <p:spPr bwMode="auto">
            <a:xfrm>
              <a:off x="3212" y="618"/>
              <a:ext cx="1977" cy="391"/>
            </a:xfrm>
            <a:prstGeom prst="roundRect">
              <a:avLst>
                <a:gd name="adj" fmla="val 25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lgn="ctr">
                <a:lnSpc>
                  <a:spcPct val="90000"/>
                </a:lnSpc>
                <a:spcBef>
                  <a:spcPts val="1250"/>
                </a:spcBef>
                <a:buClr>
                  <a:srgbClr val="000000"/>
                </a:buClr>
                <a:buSzPct val="100000"/>
              </a:pPr>
              <a:endParaRPr lang="en-US" sz="1400"/>
            </a:p>
          </p:txBody>
        </p:sp>
        <p:grpSp>
          <p:nvGrpSpPr>
            <p:cNvPr id="13338" name="Group 36"/>
            <p:cNvGrpSpPr>
              <a:grpSpLocks/>
            </p:cNvGrpSpPr>
            <p:nvPr/>
          </p:nvGrpSpPr>
          <p:grpSpPr bwMode="auto">
            <a:xfrm>
              <a:off x="3028" y="618"/>
              <a:ext cx="2226" cy="416"/>
              <a:chOff x="3028" y="618"/>
              <a:chExt cx="2226" cy="416"/>
            </a:xfrm>
          </p:grpSpPr>
          <p:sp>
            <p:nvSpPr>
              <p:cNvPr id="13339" name="AutoShape 37"/>
              <p:cNvSpPr>
                <a:spLocks noChangeArrowheads="1"/>
              </p:cNvSpPr>
              <p:nvPr/>
            </p:nvSpPr>
            <p:spPr bwMode="auto">
              <a:xfrm>
                <a:off x="3212" y="618"/>
                <a:ext cx="1977" cy="391"/>
              </a:xfrm>
              <a:prstGeom prst="roundRect">
                <a:avLst>
                  <a:gd name="adj" fmla="val 25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lgn="ctr">
                  <a:lnSpc>
                    <a:spcPct val="90000"/>
                  </a:lnSpc>
                  <a:spcBef>
                    <a:spcPts val="1250"/>
                  </a:spcBef>
                  <a:buClr>
                    <a:srgbClr val="000000"/>
                  </a:buClr>
                  <a:buSzPct val="100000"/>
                </a:pPr>
                <a:endParaRPr lang="en-US" sz="1400"/>
              </a:p>
            </p:txBody>
          </p:sp>
          <p:sp>
            <p:nvSpPr>
              <p:cNvPr id="63" name="AutoShape 38"/>
              <p:cNvSpPr>
                <a:spLocks noChangeArrowheads="1"/>
              </p:cNvSpPr>
              <p:nvPr/>
            </p:nvSpPr>
            <p:spPr bwMode="auto">
              <a:xfrm>
                <a:off x="3028" y="618"/>
                <a:ext cx="2226" cy="416"/>
              </a:xfrm>
              <a:prstGeom prst="roundRect">
                <a:avLst>
                  <a:gd name="adj" fmla="val 255"/>
                </a:avLst>
              </a:prstGeom>
              <a:noFill/>
              <a:ln w="9525">
                <a:noFill/>
                <a:round/>
                <a:headEnd/>
                <a:tailEnd/>
              </a:ln>
            </p:spPr>
            <p:txBody>
              <a:bodyPr wrap="none" lIns="90000" tIns="46800" rIns="90000" bIns="46800">
                <a:spAutoFit/>
              </a:bodyPr>
              <a:lstStyle/>
              <a:p>
                <a:pPr algn="ctr">
                  <a:lnSpc>
                    <a:spcPct val="93000"/>
                  </a:lnSpc>
                  <a:buClr>
                    <a:srgbClr val="000000"/>
                  </a:buClr>
                  <a:buSzPct val="100000"/>
                  <a:tabLst>
                    <a:tab pos="0" algn="l"/>
                    <a:tab pos="456804" algn="l"/>
                    <a:tab pos="913608" algn="l"/>
                    <a:tab pos="1370412" algn="l"/>
                    <a:tab pos="1827216" algn="l"/>
                    <a:tab pos="2284020" algn="l"/>
                    <a:tab pos="2740824" algn="l"/>
                    <a:tab pos="3197628" algn="l"/>
                    <a:tab pos="3654432" algn="l"/>
                    <a:tab pos="4111236" algn="l"/>
                    <a:tab pos="4568039" algn="l"/>
                    <a:tab pos="5024843" algn="l"/>
                    <a:tab pos="5481647" algn="l"/>
                    <a:tab pos="5938451" algn="l"/>
                    <a:tab pos="6395255" algn="l"/>
                    <a:tab pos="6852059" algn="l"/>
                    <a:tab pos="7308862" algn="l"/>
                    <a:tab pos="7765666" algn="l"/>
                    <a:tab pos="8222469" algn="l"/>
                    <a:tab pos="8679273" algn="l"/>
                    <a:tab pos="9136077" algn="l"/>
                  </a:tabLst>
                  <a:defRPr/>
                </a:pPr>
                <a:r>
                  <a:rPr lang="en-GB" sz="1400" dirty="0">
                    <a:latin typeface="Arial" charset="0"/>
                    <a:ea typeface="ＭＳ Ｐゴシック" charset="-128"/>
                  </a:rPr>
                  <a:t>2010 Application Express 4.0 </a:t>
                </a:r>
                <a:r>
                  <a:rPr lang="en-GB" sz="1400" dirty="0" err="1">
                    <a:solidFill>
                      <a:schemeClr val="bg2">
                        <a:lumMod val="60000"/>
                        <a:lumOff val="40000"/>
                      </a:schemeClr>
                    </a:solidFill>
                    <a:latin typeface="Arial" charset="0"/>
                    <a:ea typeface="ＭＳ Ｐゴシック" charset="-128"/>
                  </a:rPr>
                  <a:t>Websheets</a:t>
                </a:r>
                <a:r>
                  <a:rPr lang="en-GB" sz="1400" dirty="0">
                    <a:solidFill>
                      <a:schemeClr val="bg2">
                        <a:lumMod val="60000"/>
                        <a:lumOff val="40000"/>
                      </a:schemeClr>
                    </a:solidFill>
                    <a:latin typeface="Arial" charset="0"/>
                    <a:ea typeface="ＭＳ Ｐゴシック" charset="-128"/>
                  </a:rPr>
                  <a:t>, </a:t>
                </a:r>
              </a:p>
              <a:p>
                <a:pPr algn="ctr">
                  <a:lnSpc>
                    <a:spcPct val="93000"/>
                  </a:lnSpc>
                  <a:buClr>
                    <a:srgbClr val="000000"/>
                  </a:buClr>
                  <a:buSzPct val="100000"/>
                  <a:tabLst>
                    <a:tab pos="0" algn="l"/>
                    <a:tab pos="456804" algn="l"/>
                    <a:tab pos="913608" algn="l"/>
                    <a:tab pos="1370412" algn="l"/>
                    <a:tab pos="1827216" algn="l"/>
                    <a:tab pos="2284020" algn="l"/>
                    <a:tab pos="2740824" algn="l"/>
                    <a:tab pos="3197628" algn="l"/>
                    <a:tab pos="3654432" algn="l"/>
                    <a:tab pos="4111236" algn="l"/>
                    <a:tab pos="4568039" algn="l"/>
                    <a:tab pos="5024843" algn="l"/>
                    <a:tab pos="5481647" algn="l"/>
                    <a:tab pos="5938451" algn="l"/>
                    <a:tab pos="6395255" algn="l"/>
                    <a:tab pos="6852059" algn="l"/>
                    <a:tab pos="7308862" algn="l"/>
                    <a:tab pos="7765666" algn="l"/>
                    <a:tab pos="8222469" algn="l"/>
                    <a:tab pos="8679273" algn="l"/>
                    <a:tab pos="9136077" algn="l"/>
                  </a:tabLst>
                  <a:defRPr/>
                </a:pPr>
                <a:r>
                  <a:rPr lang="en-GB" sz="1400" dirty="0">
                    <a:solidFill>
                      <a:schemeClr val="bg2">
                        <a:lumMod val="60000"/>
                        <a:lumOff val="40000"/>
                      </a:schemeClr>
                    </a:solidFill>
                    <a:latin typeface="Arial" charset="0"/>
                    <a:ea typeface="ＭＳ Ｐゴシック" charset="-128"/>
                  </a:rPr>
                  <a:t>Dynamic Actions, Plug-Ins, </a:t>
                </a:r>
                <a:r>
                  <a:rPr lang="en-GB" sz="1400" dirty="0" err="1">
                    <a:solidFill>
                      <a:schemeClr val="bg2">
                        <a:lumMod val="60000"/>
                        <a:lumOff val="40000"/>
                      </a:schemeClr>
                    </a:solidFill>
                    <a:latin typeface="Arial" charset="0"/>
                    <a:ea typeface="ＭＳ Ｐゴシック" charset="-128"/>
                  </a:rPr>
                  <a:t>RESTful</a:t>
                </a:r>
                <a:r>
                  <a:rPr lang="en-GB" sz="1400" dirty="0">
                    <a:solidFill>
                      <a:schemeClr val="bg2">
                        <a:lumMod val="60000"/>
                        <a:lumOff val="40000"/>
                      </a:schemeClr>
                    </a:solidFill>
                    <a:latin typeface="Arial" charset="0"/>
                    <a:ea typeface="ＭＳ Ｐゴシック" charset="-128"/>
                  </a:rPr>
                  <a:t> Web</a:t>
                </a:r>
              </a:p>
            </p:txBody>
          </p:sp>
        </p:grpSp>
      </p:grpSp>
    </p:spTree>
    <p:extLst>
      <p:ext uri="{BB962C8B-B14F-4D97-AF65-F5344CB8AC3E}">
        <p14:creationId xmlns:p14="http://schemas.microsoft.com/office/powerpoint/2010/main" val="1302710911"/>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514353"/>
            <a:ext cx="6477000"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1267" name="Text Box 1"/>
          <p:cNvSpPr txBox="1">
            <a:spLocks noChangeArrowheads="1"/>
          </p:cNvSpPr>
          <p:nvPr/>
        </p:nvSpPr>
        <p:spPr bwMode="auto">
          <a:xfrm>
            <a:off x="304800" y="5029200"/>
            <a:ext cx="88392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b="1">
                <a:solidFill>
                  <a:schemeClr val="bg1"/>
                </a:solidFill>
                <a:latin typeface="Arial" pitchFamily="34" charset="0"/>
                <a:ea typeface="ＭＳ Ｐゴシック"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b="1">
                <a:solidFill>
                  <a:schemeClr val="bg1"/>
                </a:solidFill>
                <a:latin typeface="Arial" pitchFamily="34" charset="0"/>
                <a:ea typeface="ＭＳ Ｐゴシック"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b="1">
                <a:solidFill>
                  <a:schemeClr val="bg1"/>
                </a:solidFill>
                <a:latin typeface="Arial" pitchFamily="34" charset="0"/>
                <a:ea typeface="ＭＳ Ｐゴシック"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b="1">
                <a:solidFill>
                  <a:schemeClr val="bg1"/>
                </a:solidFill>
                <a:latin typeface="Arial" pitchFamily="34" charset="0"/>
                <a:ea typeface="ＭＳ Ｐゴシック"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b="1">
                <a:solidFill>
                  <a:schemeClr val="bg1"/>
                </a:solidFill>
                <a:latin typeface="Arial" pitchFamily="34" charset="0"/>
                <a:ea typeface="ＭＳ Ｐゴシック" pitchFamily="34"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b="1">
                <a:solidFill>
                  <a:schemeClr val="bg1"/>
                </a:solidFill>
                <a:latin typeface="Arial" pitchFamily="34" charset="0"/>
                <a:ea typeface="ＭＳ Ｐゴシック" pitchFamily="34"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b="1">
                <a:solidFill>
                  <a:schemeClr val="bg1"/>
                </a:solidFill>
                <a:latin typeface="Arial" pitchFamily="34" charset="0"/>
                <a:ea typeface="ＭＳ Ｐゴシック" pitchFamily="34"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b="1">
                <a:solidFill>
                  <a:schemeClr val="bg1"/>
                </a:solidFill>
                <a:latin typeface="Arial" pitchFamily="34" charset="0"/>
                <a:ea typeface="ＭＳ Ｐゴシック" pitchFamily="34"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b="1">
                <a:solidFill>
                  <a:schemeClr val="bg1"/>
                </a:solidFill>
                <a:latin typeface="Arial" pitchFamily="34" charset="0"/>
                <a:ea typeface="ＭＳ Ｐゴシック" pitchFamily="34" charset="-128"/>
              </a:defRPr>
            </a:lvl9pPr>
          </a:lstStyle>
          <a:p>
            <a:pPr algn="ctr" eaLnBrk="1" hangingPunct="1">
              <a:lnSpc>
                <a:spcPct val="90000"/>
              </a:lnSpc>
              <a:spcBef>
                <a:spcPts val="1250"/>
              </a:spcBef>
              <a:buSzPct val="100000"/>
            </a:pPr>
            <a:endParaRPr lang="en-IE" sz="900">
              <a:solidFill>
                <a:srgbClr val="000000"/>
              </a:solidFill>
            </a:endParaRPr>
          </a:p>
        </p:txBody>
      </p:sp>
      <p:sp>
        <p:nvSpPr>
          <p:cNvPr id="11268" name="AutoShape 2"/>
          <p:cNvSpPr>
            <a:spLocks noChangeArrowheads="1"/>
          </p:cNvSpPr>
          <p:nvPr/>
        </p:nvSpPr>
        <p:spPr bwMode="auto">
          <a:xfrm>
            <a:off x="1524000" y="2457450"/>
            <a:ext cx="2743200" cy="285750"/>
          </a:xfrm>
          <a:prstGeom prst="roundRect">
            <a:avLst>
              <a:gd name="adj" fmla="val 41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1360" tIns="45680" rIns="91360" bIns="45680" anchor="ctr"/>
          <a:lstStyle/>
          <a:p>
            <a:pPr algn="ctr">
              <a:lnSpc>
                <a:spcPct val="90000"/>
              </a:lnSpc>
              <a:spcBef>
                <a:spcPts val="1250"/>
              </a:spcBef>
              <a:buClr>
                <a:srgbClr val="000000"/>
              </a:buClr>
              <a:buSzPct val="100000"/>
            </a:pPr>
            <a:endParaRPr lang="en-IE"/>
          </a:p>
        </p:txBody>
      </p:sp>
      <p:sp>
        <p:nvSpPr>
          <p:cNvPr id="11269" name="Text Box 3"/>
          <p:cNvSpPr txBox="1">
            <a:spLocks noChangeArrowheads="1"/>
          </p:cNvSpPr>
          <p:nvPr/>
        </p:nvSpPr>
        <p:spPr bwMode="auto">
          <a:xfrm>
            <a:off x="827088" y="3"/>
            <a:ext cx="8316912" cy="897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52514" rIns="0" bIns="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b="1">
                <a:solidFill>
                  <a:schemeClr val="bg1"/>
                </a:solidFill>
                <a:latin typeface="Arial" pitchFamily="34" charset="0"/>
                <a:ea typeface="ＭＳ Ｐゴシック"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b="1">
                <a:solidFill>
                  <a:schemeClr val="bg1"/>
                </a:solidFill>
                <a:latin typeface="Arial" pitchFamily="34" charset="0"/>
                <a:ea typeface="ＭＳ Ｐゴシック"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b="1">
                <a:solidFill>
                  <a:schemeClr val="bg1"/>
                </a:solidFill>
                <a:latin typeface="Arial" pitchFamily="34" charset="0"/>
                <a:ea typeface="ＭＳ Ｐゴシック"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b="1">
                <a:solidFill>
                  <a:schemeClr val="bg1"/>
                </a:solidFill>
                <a:latin typeface="Arial" pitchFamily="34" charset="0"/>
                <a:ea typeface="ＭＳ Ｐゴシック"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b="1">
                <a:solidFill>
                  <a:schemeClr val="bg1"/>
                </a:solidFill>
                <a:latin typeface="Arial" pitchFamily="34" charset="0"/>
                <a:ea typeface="ＭＳ Ｐゴシック" pitchFamily="34"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b="1">
                <a:solidFill>
                  <a:schemeClr val="bg1"/>
                </a:solidFill>
                <a:latin typeface="Arial" pitchFamily="34" charset="0"/>
                <a:ea typeface="ＭＳ Ｐゴシック" pitchFamily="34"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b="1">
                <a:solidFill>
                  <a:schemeClr val="bg1"/>
                </a:solidFill>
                <a:latin typeface="Arial" pitchFamily="34" charset="0"/>
                <a:ea typeface="ＭＳ Ｐゴシック" pitchFamily="34"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b="1">
                <a:solidFill>
                  <a:schemeClr val="bg1"/>
                </a:solidFill>
                <a:latin typeface="Arial" pitchFamily="34" charset="0"/>
                <a:ea typeface="ＭＳ Ｐゴシック" pitchFamily="34"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b="1">
                <a:solidFill>
                  <a:schemeClr val="bg1"/>
                </a:solidFill>
                <a:latin typeface="Arial" pitchFamily="34" charset="0"/>
                <a:ea typeface="ＭＳ Ｐゴシック" pitchFamily="34" charset="-128"/>
              </a:defRPr>
            </a:lvl9pPr>
          </a:lstStyle>
          <a:p>
            <a:pPr eaLnBrk="1" hangingPunct="1">
              <a:lnSpc>
                <a:spcPct val="93000"/>
              </a:lnSpc>
              <a:buSzPct val="100000"/>
            </a:pPr>
            <a:r>
              <a:rPr lang="en-GB" sz="2200" dirty="0">
                <a:solidFill>
                  <a:srgbClr val="000000"/>
                </a:solidFill>
              </a:rPr>
              <a:t>Oracle Application Express (Oracle APEX)</a:t>
            </a:r>
            <a:r>
              <a:rPr lang="en-GB" sz="3200" b="0" dirty="0">
                <a:solidFill>
                  <a:srgbClr val="000000"/>
                </a:solidFill>
              </a:rPr>
              <a:t/>
            </a:r>
            <a:br>
              <a:rPr lang="en-GB" sz="3200" b="0" dirty="0">
                <a:solidFill>
                  <a:srgbClr val="000000"/>
                </a:solidFill>
              </a:rPr>
            </a:br>
            <a:r>
              <a:rPr lang="en-US" sz="1800" dirty="0">
                <a:solidFill>
                  <a:srgbClr val="FF0000"/>
                </a:solidFill>
              </a:rPr>
              <a:t>Architectural Overview</a:t>
            </a:r>
          </a:p>
        </p:txBody>
      </p:sp>
      <p:sp>
        <p:nvSpPr>
          <p:cNvPr id="11270" name="Text Box 5"/>
          <p:cNvSpPr txBox="1">
            <a:spLocks noChangeArrowheads="1"/>
          </p:cNvSpPr>
          <p:nvPr/>
        </p:nvSpPr>
        <p:spPr bwMode="auto">
          <a:xfrm>
            <a:off x="323850" y="3003947"/>
            <a:ext cx="8458200" cy="1433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9922" tIns="46760" rIns="89922" bIns="46760">
            <a:spAutoFit/>
          </a:bodyPr>
          <a:lstStyle>
            <a:lvl1pPr marL="163513" indent="-163513" eaLnBrk="0" hangingPunct="0">
              <a:tabLst>
                <a:tab pos="163513" algn="l"/>
                <a:tab pos="611188" algn="l"/>
                <a:tab pos="1060450" algn="l"/>
                <a:tab pos="1509713" algn="l"/>
                <a:tab pos="1958975" algn="l"/>
                <a:tab pos="2408238" algn="l"/>
                <a:tab pos="2857500" algn="l"/>
                <a:tab pos="3306763" algn="l"/>
                <a:tab pos="3756025" algn="l"/>
                <a:tab pos="4205288" algn="l"/>
                <a:tab pos="4654550" algn="l"/>
                <a:tab pos="5103813" algn="l"/>
                <a:tab pos="5553075" algn="l"/>
                <a:tab pos="6002338" algn="l"/>
                <a:tab pos="6451600" algn="l"/>
                <a:tab pos="6900863" algn="l"/>
                <a:tab pos="7350125" algn="l"/>
                <a:tab pos="7799388" algn="l"/>
                <a:tab pos="8248650" algn="l"/>
                <a:tab pos="8697913" algn="l"/>
                <a:tab pos="9147175" algn="l"/>
              </a:tabLst>
              <a:defRPr sz="2000" b="1">
                <a:solidFill>
                  <a:schemeClr val="bg1"/>
                </a:solidFill>
                <a:latin typeface="Arial" pitchFamily="34" charset="0"/>
                <a:ea typeface="ＭＳ Ｐゴシック" pitchFamily="34" charset="-128"/>
              </a:defRPr>
            </a:lvl1pPr>
            <a:lvl2pPr eaLnBrk="0" hangingPunct="0">
              <a:tabLst>
                <a:tab pos="163513" algn="l"/>
                <a:tab pos="611188" algn="l"/>
                <a:tab pos="1060450" algn="l"/>
                <a:tab pos="1509713" algn="l"/>
                <a:tab pos="1958975" algn="l"/>
                <a:tab pos="2408238" algn="l"/>
                <a:tab pos="2857500" algn="l"/>
                <a:tab pos="3306763" algn="l"/>
                <a:tab pos="3756025" algn="l"/>
                <a:tab pos="4205288" algn="l"/>
                <a:tab pos="4654550" algn="l"/>
                <a:tab pos="5103813" algn="l"/>
                <a:tab pos="5553075" algn="l"/>
                <a:tab pos="6002338" algn="l"/>
                <a:tab pos="6451600" algn="l"/>
                <a:tab pos="6900863" algn="l"/>
                <a:tab pos="7350125" algn="l"/>
                <a:tab pos="7799388" algn="l"/>
                <a:tab pos="8248650" algn="l"/>
                <a:tab pos="8697913" algn="l"/>
                <a:tab pos="9147175" algn="l"/>
              </a:tabLst>
              <a:defRPr sz="2000" b="1">
                <a:solidFill>
                  <a:schemeClr val="bg1"/>
                </a:solidFill>
                <a:latin typeface="Arial" pitchFamily="34" charset="0"/>
                <a:ea typeface="ＭＳ Ｐゴシック" pitchFamily="34" charset="-128"/>
              </a:defRPr>
            </a:lvl2pPr>
            <a:lvl3pPr eaLnBrk="0" hangingPunct="0">
              <a:tabLst>
                <a:tab pos="163513" algn="l"/>
                <a:tab pos="611188" algn="l"/>
                <a:tab pos="1060450" algn="l"/>
                <a:tab pos="1509713" algn="l"/>
                <a:tab pos="1958975" algn="l"/>
                <a:tab pos="2408238" algn="l"/>
                <a:tab pos="2857500" algn="l"/>
                <a:tab pos="3306763" algn="l"/>
                <a:tab pos="3756025" algn="l"/>
                <a:tab pos="4205288" algn="l"/>
                <a:tab pos="4654550" algn="l"/>
                <a:tab pos="5103813" algn="l"/>
                <a:tab pos="5553075" algn="l"/>
                <a:tab pos="6002338" algn="l"/>
                <a:tab pos="6451600" algn="l"/>
                <a:tab pos="6900863" algn="l"/>
                <a:tab pos="7350125" algn="l"/>
                <a:tab pos="7799388" algn="l"/>
                <a:tab pos="8248650" algn="l"/>
                <a:tab pos="8697913" algn="l"/>
                <a:tab pos="9147175" algn="l"/>
              </a:tabLst>
              <a:defRPr sz="2000" b="1">
                <a:solidFill>
                  <a:schemeClr val="bg1"/>
                </a:solidFill>
                <a:latin typeface="Arial" pitchFamily="34" charset="0"/>
                <a:ea typeface="ＭＳ Ｐゴシック" pitchFamily="34" charset="-128"/>
              </a:defRPr>
            </a:lvl3pPr>
            <a:lvl4pPr eaLnBrk="0" hangingPunct="0">
              <a:tabLst>
                <a:tab pos="163513" algn="l"/>
                <a:tab pos="611188" algn="l"/>
                <a:tab pos="1060450" algn="l"/>
                <a:tab pos="1509713" algn="l"/>
                <a:tab pos="1958975" algn="l"/>
                <a:tab pos="2408238" algn="l"/>
                <a:tab pos="2857500" algn="l"/>
                <a:tab pos="3306763" algn="l"/>
                <a:tab pos="3756025" algn="l"/>
                <a:tab pos="4205288" algn="l"/>
                <a:tab pos="4654550" algn="l"/>
                <a:tab pos="5103813" algn="l"/>
                <a:tab pos="5553075" algn="l"/>
                <a:tab pos="6002338" algn="l"/>
                <a:tab pos="6451600" algn="l"/>
                <a:tab pos="6900863" algn="l"/>
                <a:tab pos="7350125" algn="l"/>
                <a:tab pos="7799388" algn="l"/>
                <a:tab pos="8248650" algn="l"/>
                <a:tab pos="8697913" algn="l"/>
                <a:tab pos="9147175" algn="l"/>
              </a:tabLst>
              <a:defRPr sz="2000" b="1">
                <a:solidFill>
                  <a:schemeClr val="bg1"/>
                </a:solidFill>
                <a:latin typeface="Arial" pitchFamily="34" charset="0"/>
                <a:ea typeface="ＭＳ Ｐゴシック" pitchFamily="34" charset="-128"/>
              </a:defRPr>
            </a:lvl4pPr>
            <a:lvl5pPr eaLnBrk="0" hangingPunct="0">
              <a:tabLst>
                <a:tab pos="163513" algn="l"/>
                <a:tab pos="611188" algn="l"/>
                <a:tab pos="1060450" algn="l"/>
                <a:tab pos="1509713" algn="l"/>
                <a:tab pos="1958975" algn="l"/>
                <a:tab pos="2408238" algn="l"/>
                <a:tab pos="2857500" algn="l"/>
                <a:tab pos="3306763" algn="l"/>
                <a:tab pos="3756025" algn="l"/>
                <a:tab pos="4205288" algn="l"/>
                <a:tab pos="4654550" algn="l"/>
                <a:tab pos="5103813" algn="l"/>
                <a:tab pos="5553075" algn="l"/>
                <a:tab pos="6002338" algn="l"/>
                <a:tab pos="6451600" algn="l"/>
                <a:tab pos="6900863" algn="l"/>
                <a:tab pos="7350125" algn="l"/>
                <a:tab pos="7799388" algn="l"/>
                <a:tab pos="8248650" algn="l"/>
                <a:tab pos="8697913" algn="l"/>
                <a:tab pos="9147175" algn="l"/>
              </a:tabLst>
              <a:defRPr sz="2000" b="1">
                <a:solidFill>
                  <a:schemeClr val="bg1"/>
                </a:solidFill>
                <a:latin typeface="Arial" pitchFamily="34" charset="0"/>
                <a:ea typeface="ＭＳ Ｐゴシック" pitchFamily="34" charset="-128"/>
              </a:defRPr>
            </a:lvl5pPr>
            <a:lvl6pPr marL="2514600" indent="-228600" defTabSz="449263" eaLnBrk="0" fontAlgn="base" hangingPunct="0">
              <a:spcBef>
                <a:spcPct val="0"/>
              </a:spcBef>
              <a:spcAft>
                <a:spcPct val="0"/>
              </a:spcAft>
              <a:tabLst>
                <a:tab pos="163513" algn="l"/>
                <a:tab pos="611188" algn="l"/>
                <a:tab pos="1060450" algn="l"/>
                <a:tab pos="1509713" algn="l"/>
                <a:tab pos="1958975" algn="l"/>
                <a:tab pos="2408238" algn="l"/>
                <a:tab pos="2857500" algn="l"/>
                <a:tab pos="3306763" algn="l"/>
                <a:tab pos="3756025" algn="l"/>
                <a:tab pos="4205288" algn="l"/>
                <a:tab pos="4654550" algn="l"/>
                <a:tab pos="5103813" algn="l"/>
                <a:tab pos="5553075" algn="l"/>
                <a:tab pos="6002338" algn="l"/>
                <a:tab pos="6451600" algn="l"/>
                <a:tab pos="6900863" algn="l"/>
                <a:tab pos="7350125" algn="l"/>
                <a:tab pos="7799388" algn="l"/>
                <a:tab pos="8248650" algn="l"/>
                <a:tab pos="8697913" algn="l"/>
                <a:tab pos="9147175" algn="l"/>
              </a:tabLst>
              <a:defRPr sz="2000" b="1">
                <a:solidFill>
                  <a:schemeClr val="bg1"/>
                </a:solidFill>
                <a:latin typeface="Arial" pitchFamily="34" charset="0"/>
                <a:ea typeface="ＭＳ Ｐゴシック" pitchFamily="34" charset="-128"/>
              </a:defRPr>
            </a:lvl6pPr>
            <a:lvl7pPr marL="2971800" indent="-228600" defTabSz="449263" eaLnBrk="0" fontAlgn="base" hangingPunct="0">
              <a:spcBef>
                <a:spcPct val="0"/>
              </a:spcBef>
              <a:spcAft>
                <a:spcPct val="0"/>
              </a:spcAft>
              <a:tabLst>
                <a:tab pos="163513" algn="l"/>
                <a:tab pos="611188" algn="l"/>
                <a:tab pos="1060450" algn="l"/>
                <a:tab pos="1509713" algn="l"/>
                <a:tab pos="1958975" algn="l"/>
                <a:tab pos="2408238" algn="l"/>
                <a:tab pos="2857500" algn="l"/>
                <a:tab pos="3306763" algn="l"/>
                <a:tab pos="3756025" algn="l"/>
                <a:tab pos="4205288" algn="l"/>
                <a:tab pos="4654550" algn="l"/>
                <a:tab pos="5103813" algn="l"/>
                <a:tab pos="5553075" algn="l"/>
                <a:tab pos="6002338" algn="l"/>
                <a:tab pos="6451600" algn="l"/>
                <a:tab pos="6900863" algn="l"/>
                <a:tab pos="7350125" algn="l"/>
                <a:tab pos="7799388" algn="l"/>
                <a:tab pos="8248650" algn="l"/>
                <a:tab pos="8697913" algn="l"/>
                <a:tab pos="9147175" algn="l"/>
              </a:tabLst>
              <a:defRPr sz="2000" b="1">
                <a:solidFill>
                  <a:schemeClr val="bg1"/>
                </a:solidFill>
                <a:latin typeface="Arial" pitchFamily="34" charset="0"/>
                <a:ea typeface="ＭＳ Ｐゴシック" pitchFamily="34" charset="-128"/>
              </a:defRPr>
            </a:lvl7pPr>
            <a:lvl8pPr marL="3429000" indent="-228600" defTabSz="449263" eaLnBrk="0" fontAlgn="base" hangingPunct="0">
              <a:spcBef>
                <a:spcPct val="0"/>
              </a:spcBef>
              <a:spcAft>
                <a:spcPct val="0"/>
              </a:spcAft>
              <a:tabLst>
                <a:tab pos="163513" algn="l"/>
                <a:tab pos="611188" algn="l"/>
                <a:tab pos="1060450" algn="l"/>
                <a:tab pos="1509713" algn="l"/>
                <a:tab pos="1958975" algn="l"/>
                <a:tab pos="2408238" algn="l"/>
                <a:tab pos="2857500" algn="l"/>
                <a:tab pos="3306763" algn="l"/>
                <a:tab pos="3756025" algn="l"/>
                <a:tab pos="4205288" algn="l"/>
                <a:tab pos="4654550" algn="l"/>
                <a:tab pos="5103813" algn="l"/>
                <a:tab pos="5553075" algn="l"/>
                <a:tab pos="6002338" algn="l"/>
                <a:tab pos="6451600" algn="l"/>
                <a:tab pos="6900863" algn="l"/>
                <a:tab pos="7350125" algn="l"/>
                <a:tab pos="7799388" algn="l"/>
                <a:tab pos="8248650" algn="l"/>
                <a:tab pos="8697913" algn="l"/>
                <a:tab pos="9147175" algn="l"/>
              </a:tabLst>
              <a:defRPr sz="2000" b="1">
                <a:solidFill>
                  <a:schemeClr val="bg1"/>
                </a:solidFill>
                <a:latin typeface="Arial" pitchFamily="34" charset="0"/>
                <a:ea typeface="ＭＳ Ｐゴシック" pitchFamily="34" charset="-128"/>
              </a:defRPr>
            </a:lvl8pPr>
            <a:lvl9pPr marL="3886200" indent="-228600" defTabSz="449263" eaLnBrk="0" fontAlgn="base" hangingPunct="0">
              <a:spcBef>
                <a:spcPct val="0"/>
              </a:spcBef>
              <a:spcAft>
                <a:spcPct val="0"/>
              </a:spcAft>
              <a:tabLst>
                <a:tab pos="163513" algn="l"/>
                <a:tab pos="611188" algn="l"/>
                <a:tab pos="1060450" algn="l"/>
                <a:tab pos="1509713" algn="l"/>
                <a:tab pos="1958975" algn="l"/>
                <a:tab pos="2408238" algn="l"/>
                <a:tab pos="2857500" algn="l"/>
                <a:tab pos="3306763" algn="l"/>
                <a:tab pos="3756025" algn="l"/>
                <a:tab pos="4205288" algn="l"/>
                <a:tab pos="4654550" algn="l"/>
                <a:tab pos="5103813" algn="l"/>
                <a:tab pos="5553075" algn="l"/>
                <a:tab pos="6002338" algn="l"/>
                <a:tab pos="6451600" algn="l"/>
                <a:tab pos="6900863" algn="l"/>
                <a:tab pos="7350125" algn="l"/>
                <a:tab pos="7799388" algn="l"/>
                <a:tab pos="8248650" algn="l"/>
                <a:tab pos="8697913" algn="l"/>
                <a:tab pos="9147175" algn="l"/>
              </a:tabLst>
              <a:defRPr sz="2000" b="1">
                <a:solidFill>
                  <a:schemeClr val="bg1"/>
                </a:solidFill>
                <a:latin typeface="Arial" pitchFamily="34" charset="0"/>
                <a:ea typeface="ＭＳ Ｐゴシック" pitchFamily="34" charset="-128"/>
              </a:defRPr>
            </a:lvl9pPr>
          </a:lstStyle>
          <a:p>
            <a:pPr eaLnBrk="1" hangingPunct="1">
              <a:lnSpc>
                <a:spcPct val="90000"/>
              </a:lnSpc>
              <a:spcBef>
                <a:spcPts val="600"/>
              </a:spcBef>
              <a:buClr>
                <a:srgbClr val="FF0000"/>
              </a:buClr>
              <a:buSzPct val="100000"/>
              <a:buFont typeface="Arial" pitchFamily="34" charset="0"/>
              <a:buChar char="•"/>
            </a:pPr>
            <a:r>
              <a:rPr lang="en-GB" b="0" dirty="0">
                <a:solidFill>
                  <a:srgbClr val="000000"/>
                </a:solidFill>
              </a:rPr>
              <a:t>Simple </a:t>
            </a:r>
            <a:r>
              <a:rPr lang="en-GB" b="0" dirty="0" smtClean="0">
                <a:solidFill>
                  <a:srgbClr val="000000"/>
                </a:solidFill>
              </a:rPr>
              <a:t>N-Tier </a:t>
            </a:r>
            <a:r>
              <a:rPr lang="en-GB" b="0" dirty="0">
                <a:solidFill>
                  <a:srgbClr val="000000"/>
                </a:solidFill>
              </a:rPr>
              <a:t>Architecture</a:t>
            </a:r>
          </a:p>
          <a:p>
            <a:pPr eaLnBrk="1" hangingPunct="1">
              <a:lnSpc>
                <a:spcPct val="90000"/>
              </a:lnSpc>
              <a:spcBef>
                <a:spcPts val="600"/>
              </a:spcBef>
              <a:buClr>
                <a:srgbClr val="FF0000"/>
              </a:buClr>
              <a:buSzPct val="100000"/>
              <a:buFont typeface="Arial" pitchFamily="34" charset="0"/>
              <a:buChar char="•"/>
            </a:pPr>
            <a:r>
              <a:rPr lang="en-GB" b="0" dirty="0">
                <a:solidFill>
                  <a:srgbClr val="000000"/>
                </a:solidFill>
              </a:rPr>
              <a:t>Pages dynamically rendered using database Metadata</a:t>
            </a:r>
          </a:p>
          <a:p>
            <a:pPr eaLnBrk="1" hangingPunct="1">
              <a:lnSpc>
                <a:spcPct val="90000"/>
              </a:lnSpc>
              <a:spcBef>
                <a:spcPts val="600"/>
              </a:spcBef>
              <a:buClr>
                <a:srgbClr val="FF0000"/>
              </a:buClr>
              <a:buSzPct val="100000"/>
              <a:buFont typeface="Arial" pitchFamily="34" charset="0"/>
              <a:buChar char="•"/>
            </a:pPr>
            <a:r>
              <a:rPr lang="en-GB" b="0" dirty="0">
                <a:solidFill>
                  <a:srgbClr val="000000"/>
                </a:solidFill>
              </a:rPr>
              <a:t>No code generation or file based compilation</a:t>
            </a:r>
          </a:p>
          <a:p>
            <a:pPr eaLnBrk="1" hangingPunct="1">
              <a:lnSpc>
                <a:spcPct val="90000"/>
              </a:lnSpc>
              <a:spcBef>
                <a:spcPts val="600"/>
              </a:spcBef>
              <a:buClr>
                <a:srgbClr val="FF0000"/>
              </a:buClr>
              <a:buSzPct val="100000"/>
              <a:buFont typeface="Arial" pitchFamily="34" charset="0"/>
              <a:buChar char="•"/>
            </a:pPr>
            <a:r>
              <a:rPr lang="en-GB" b="0" dirty="0">
                <a:solidFill>
                  <a:srgbClr val="000000"/>
                </a:solidFill>
              </a:rPr>
              <a:t>Runs Everywhere Oracle Database Runs</a:t>
            </a:r>
          </a:p>
        </p:txBody>
      </p:sp>
    </p:spTree>
    <p:extLst>
      <p:ext uri="{BB962C8B-B14F-4D97-AF65-F5344CB8AC3E}">
        <p14:creationId xmlns:p14="http://schemas.microsoft.com/office/powerpoint/2010/main" val="2444485179"/>
      </p:ext>
    </p:extLst>
  </p:cSld>
  <p:clrMapOvr>
    <a:masterClrMapping/>
  </p:clrMapOvr>
  <p:transition>
    <p:wipe dir="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AutoShape 2"/>
          <p:cNvSpPr>
            <a:spLocks noChangeArrowheads="1"/>
          </p:cNvSpPr>
          <p:nvPr/>
        </p:nvSpPr>
        <p:spPr bwMode="auto">
          <a:xfrm>
            <a:off x="1523802" y="2457450"/>
            <a:ext cx="2743438" cy="285750"/>
          </a:xfrm>
          <a:prstGeom prst="roundRect">
            <a:avLst>
              <a:gd name="adj" fmla="val 41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554" tIns="40777" rIns="81554" bIns="40777" anchor="ctr"/>
          <a:lstStyle/>
          <a:p>
            <a:pPr defTabSz="815843"/>
            <a:endParaRPr lang="en-US" sz="1800"/>
          </a:p>
        </p:txBody>
      </p:sp>
      <p:sp>
        <p:nvSpPr>
          <p:cNvPr id="17410" name="Rectangle 3"/>
          <p:cNvSpPr>
            <a:spLocks noGrp="1" noChangeArrowheads="1"/>
          </p:cNvSpPr>
          <p:nvPr>
            <p:ph type="title" idx="4294967295"/>
          </p:nvPr>
        </p:nvSpPr>
        <p:spPr>
          <a:xfrm>
            <a:off x="761903" y="0"/>
            <a:ext cx="8382099" cy="704850"/>
          </a:xfrm>
        </p:spPr>
        <p:txBody>
          <a:bodyPr tIns="46879" anchor="ctr"/>
          <a:lstStyle/>
          <a:p>
            <a:pPr defTabSz="342513" eaLnBrk="1" hangingPunct="1">
              <a:lnSpc>
                <a:spcPct val="87000"/>
              </a:lnSpc>
              <a:tabLst>
                <a:tab pos="0" algn="l"/>
                <a:tab pos="171256" algn="l"/>
                <a:tab pos="342513" algn="l"/>
                <a:tab pos="513768" algn="l"/>
                <a:tab pos="685023" algn="l"/>
                <a:tab pos="856278" algn="l"/>
                <a:tab pos="1027534" algn="l"/>
                <a:tab pos="1198790" algn="l"/>
                <a:tab pos="1370046" algn="l"/>
                <a:tab pos="1541303" algn="l"/>
                <a:tab pos="1712558" algn="l"/>
                <a:tab pos="1883813" algn="l"/>
                <a:tab pos="2055068" algn="l"/>
                <a:tab pos="2226325" algn="l"/>
                <a:tab pos="2397580" algn="l"/>
                <a:tab pos="2568836" algn="l"/>
                <a:tab pos="2740092" algn="l"/>
                <a:tab pos="2911349" algn="l"/>
                <a:tab pos="3082605" algn="l"/>
                <a:tab pos="3253859" algn="l"/>
                <a:tab pos="3425116" algn="l"/>
              </a:tabLst>
            </a:pPr>
            <a:r>
              <a:rPr lang="en-GB" smtClean="0">
                <a:ea typeface="ＭＳ Ｐゴシック" pitchFamily="34" charset="-128"/>
              </a:rPr>
              <a:t>Architectural Overview – APEX.oracle.com</a:t>
            </a:r>
          </a:p>
        </p:txBody>
      </p:sp>
      <p:pic>
        <p:nvPicPr>
          <p:cNvPr id="17411" name="Picture 6" descr="APEX architectur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85695" y="514351"/>
            <a:ext cx="2723795" cy="115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Text Box 5"/>
          <p:cNvSpPr txBox="1">
            <a:spLocks noChangeArrowheads="1"/>
          </p:cNvSpPr>
          <p:nvPr/>
        </p:nvSpPr>
        <p:spPr bwMode="auto">
          <a:xfrm>
            <a:off x="398810" y="2010372"/>
            <a:ext cx="8458289" cy="2346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0269" tIns="41741" rIns="80269" bIns="41741">
            <a:spAutoFit/>
          </a:bodyPr>
          <a:lstStyle>
            <a:lvl1pPr marL="415925" indent="-415925" defTabSz="2178050" eaLnBrk="0" hangingPunct="0">
              <a:tabLst>
                <a:tab pos="0" algn="l"/>
                <a:tab pos="1089025" algn="l"/>
                <a:tab pos="2178050" algn="l"/>
                <a:tab pos="3265488" algn="l"/>
                <a:tab pos="4354513" algn="l"/>
                <a:tab pos="5443538" algn="l"/>
                <a:tab pos="6532563" algn="l"/>
                <a:tab pos="7620000" algn="l"/>
                <a:tab pos="8709025" algn="l"/>
                <a:tab pos="9798050" algn="l"/>
                <a:tab pos="10887075" algn="l"/>
                <a:tab pos="11974513" algn="l"/>
                <a:tab pos="13063538" algn="l"/>
                <a:tab pos="14152563" algn="l"/>
                <a:tab pos="15241588" algn="l"/>
                <a:tab pos="16329025" algn="l"/>
                <a:tab pos="17418050" algn="l"/>
                <a:tab pos="18507075" algn="l"/>
                <a:tab pos="19596100" algn="l"/>
                <a:tab pos="20683538" algn="l"/>
                <a:tab pos="21772563" algn="l"/>
              </a:tabLst>
              <a:defRPr sz="2000">
                <a:solidFill>
                  <a:schemeClr val="tx1"/>
                </a:solidFill>
                <a:latin typeface="Arial" pitchFamily="34" charset="0"/>
                <a:ea typeface="ＭＳ Ｐゴシック" pitchFamily="34" charset="-128"/>
              </a:defRPr>
            </a:lvl1pPr>
            <a:lvl2pPr marL="742950" indent="-285750" defTabSz="2178050" eaLnBrk="0" hangingPunct="0">
              <a:tabLst>
                <a:tab pos="0" algn="l"/>
                <a:tab pos="1089025" algn="l"/>
                <a:tab pos="2178050" algn="l"/>
                <a:tab pos="3265488" algn="l"/>
                <a:tab pos="4354513" algn="l"/>
                <a:tab pos="5443538" algn="l"/>
                <a:tab pos="6532563" algn="l"/>
                <a:tab pos="7620000" algn="l"/>
                <a:tab pos="8709025" algn="l"/>
                <a:tab pos="9798050" algn="l"/>
                <a:tab pos="10887075" algn="l"/>
                <a:tab pos="11974513" algn="l"/>
                <a:tab pos="13063538" algn="l"/>
                <a:tab pos="14152563" algn="l"/>
                <a:tab pos="15241588" algn="l"/>
                <a:tab pos="16329025" algn="l"/>
                <a:tab pos="17418050" algn="l"/>
                <a:tab pos="18507075" algn="l"/>
                <a:tab pos="19596100" algn="l"/>
                <a:tab pos="20683538" algn="l"/>
                <a:tab pos="21772563" algn="l"/>
              </a:tabLst>
              <a:defRPr sz="2000">
                <a:solidFill>
                  <a:schemeClr val="tx1"/>
                </a:solidFill>
                <a:latin typeface="Arial" pitchFamily="34" charset="0"/>
                <a:ea typeface="ＭＳ Ｐゴシック" pitchFamily="34" charset="-128"/>
              </a:defRPr>
            </a:lvl2pPr>
            <a:lvl3pPr marL="1143000" indent="-228600" defTabSz="2178050" eaLnBrk="0" hangingPunct="0">
              <a:tabLst>
                <a:tab pos="0" algn="l"/>
                <a:tab pos="1089025" algn="l"/>
                <a:tab pos="2178050" algn="l"/>
                <a:tab pos="3265488" algn="l"/>
                <a:tab pos="4354513" algn="l"/>
                <a:tab pos="5443538" algn="l"/>
                <a:tab pos="6532563" algn="l"/>
                <a:tab pos="7620000" algn="l"/>
                <a:tab pos="8709025" algn="l"/>
                <a:tab pos="9798050" algn="l"/>
                <a:tab pos="10887075" algn="l"/>
                <a:tab pos="11974513" algn="l"/>
                <a:tab pos="13063538" algn="l"/>
                <a:tab pos="14152563" algn="l"/>
                <a:tab pos="15241588" algn="l"/>
                <a:tab pos="16329025" algn="l"/>
                <a:tab pos="17418050" algn="l"/>
                <a:tab pos="18507075" algn="l"/>
                <a:tab pos="19596100" algn="l"/>
                <a:tab pos="20683538" algn="l"/>
                <a:tab pos="21772563" algn="l"/>
              </a:tabLst>
              <a:defRPr sz="2000">
                <a:solidFill>
                  <a:schemeClr val="tx1"/>
                </a:solidFill>
                <a:latin typeface="Arial" pitchFamily="34" charset="0"/>
                <a:ea typeface="ＭＳ Ｐゴシック" pitchFamily="34" charset="-128"/>
              </a:defRPr>
            </a:lvl3pPr>
            <a:lvl4pPr marL="1600200" indent="-228600" defTabSz="2178050" eaLnBrk="0" hangingPunct="0">
              <a:tabLst>
                <a:tab pos="0" algn="l"/>
                <a:tab pos="1089025" algn="l"/>
                <a:tab pos="2178050" algn="l"/>
                <a:tab pos="3265488" algn="l"/>
                <a:tab pos="4354513" algn="l"/>
                <a:tab pos="5443538" algn="l"/>
                <a:tab pos="6532563" algn="l"/>
                <a:tab pos="7620000" algn="l"/>
                <a:tab pos="8709025" algn="l"/>
                <a:tab pos="9798050" algn="l"/>
                <a:tab pos="10887075" algn="l"/>
                <a:tab pos="11974513" algn="l"/>
                <a:tab pos="13063538" algn="l"/>
                <a:tab pos="14152563" algn="l"/>
                <a:tab pos="15241588" algn="l"/>
                <a:tab pos="16329025" algn="l"/>
                <a:tab pos="17418050" algn="l"/>
                <a:tab pos="18507075" algn="l"/>
                <a:tab pos="19596100" algn="l"/>
                <a:tab pos="20683538" algn="l"/>
                <a:tab pos="21772563" algn="l"/>
              </a:tabLst>
              <a:defRPr sz="2000">
                <a:solidFill>
                  <a:schemeClr val="tx1"/>
                </a:solidFill>
                <a:latin typeface="Arial" pitchFamily="34" charset="0"/>
                <a:ea typeface="ＭＳ Ｐゴシック" pitchFamily="34" charset="-128"/>
              </a:defRPr>
            </a:lvl4pPr>
            <a:lvl5pPr marL="2057400" indent="-228600" defTabSz="2178050" eaLnBrk="0" hangingPunct="0">
              <a:tabLst>
                <a:tab pos="0" algn="l"/>
                <a:tab pos="1089025" algn="l"/>
                <a:tab pos="2178050" algn="l"/>
                <a:tab pos="3265488" algn="l"/>
                <a:tab pos="4354513" algn="l"/>
                <a:tab pos="5443538" algn="l"/>
                <a:tab pos="6532563" algn="l"/>
                <a:tab pos="7620000" algn="l"/>
                <a:tab pos="8709025" algn="l"/>
                <a:tab pos="9798050" algn="l"/>
                <a:tab pos="10887075" algn="l"/>
                <a:tab pos="11974513" algn="l"/>
                <a:tab pos="13063538" algn="l"/>
                <a:tab pos="14152563" algn="l"/>
                <a:tab pos="15241588" algn="l"/>
                <a:tab pos="16329025" algn="l"/>
                <a:tab pos="17418050" algn="l"/>
                <a:tab pos="18507075" algn="l"/>
                <a:tab pos="19596100" algn="l"/>
                <a:tab pos="20683538" algn="l"/>
                <a:tab pos="21772563" algn="l"/>
              </a:tabLst>
              <a:defRPr sz="2000">
                <a:solidFill>
                  <a:schemeClr val="tx1"/>
                </a:solidFill>
                <a:latin typeface="Arial" pitchFamily="34" charset="0"/>
                <a:ea typeface="ＭＳ Ｐゴシック" pitchFamily="34" charset="-128"/>
              </a:defRPr>
            </a:lvl5pPr>
            <a:lvl6pPr marL="2514600" indent="-228600" algn="ctr" defTabSz="2178050" eaLnBrk="0" fontAlgn="base" hangingPunct="0">
              <a:lnSpc>
                <a:spcPct val="90000"/>
              </a:lnSpc>
              <a:spcBef>
                <a:spcPct val="50000"/>
              </a:spcBef>
              <a:spcAft>
                <a:spcPct val="0"/>
              </a:spcAft>
              <a:buClr>
                <a:schemeClr val="accent1"/>
              </a:buClr>
              <a:tabLst>
                <a:tab pos="0" algn="l"/>
                <a:tab pos="1089025" algn="l"/>
                <a:tab pos="2178050" algn="l"/>
                <a:tab pos="3265488" algn="l"/>
                <a:tab pos="4354513" algn="l"/>
                <a:tab pos="5443538" algn="l"/>
                <a:tab pos="6532563" algn="l"/>
                <a:tab pos="7620000" algn="l"/>
                <a:tab pos="8709025" algn="l"/>
                <a:tab pos="9798050" algn="l"/>
                <a:tab pos="10887075" algn="l"/>
                <a:tab pos="11974513" algn="l"/>
                <a:tab pos="13063538" algn="l"/>
                <a:tab pos="14152563" algn="l"/>
                <a:tab pos="15241588" algn="l"/>
                <a:tab pos="16329025" algn="l"/>
                <a:tab pos="17418050" algn="l"/>
                <a:tab pos="18507075" algn="l"/>
                <a:tab pos="19596100" algn="l"/>
                <a:tab pos="20683538" algn="l"/>
                <a:tab pos="21772563" algn="l"/>
              </a:tabLst>
              <a:defRPr sz="2000">
                <a:solidFill>
                  <a:schemeClr val="tx1"/>
                </a:solidFill>
                <a:latin typeface="Arial" pitchFamily="34" charset="0"/>
                <a:ea typeface="ＭＳ Ｐゴシック" pitchFamily="34" charset="-128"/>
              </a:defRPr>
            </a:lvl6pPr>
            <a:lvl7pPr marL="2971800" indent="-228600" algn="ctr" defTabSz="2178050" eaLnBrk="0" fontAlgn="base" hangingPunct="0">
              <a:lnSpc>
                <a:spcPct val="90000"/>
              </a:lnSpc>
              <a:spcBef>
                <a:spcPct val="50000"/>
              </a:spcBef>
              <a:spcAft>
                <a:spcPct val="0"/>
              </a:spcAft>
              <a:buClr>
                <a:schemeClr val="accent1"/>
              </a:buClr>
              <a:tabLst>
                <a:tab pos="0" algn="l"/>
                <a:tab pos="1089025" algn="l"/>
                <a:tab pos="2178050" algn="l"/>
                <a:tab pos="3265488" algn="l"/>
                <a:tab pos="4354513" algn="l"/>
                <a:tab pos="5443538" algn="l"/>
                <a:tab pos="6532563" algn="l"/>
                <a:tab pos="7620000" algn="l"/>
                <a:tab pos="8709025" algn="l"/>
                <a:tab pos="9798050" algn="l"/>
                <a:tab pos="10887075" algn="l"/>
                <a:tab pos="11974513" algn="l"/>
                <a:tab pos="13063538" algn="l"/>
                <a:tab pos="14152563" algn="l"/>
                <a:tab pos="15241588" algn="l"/>
                <a:tab pos="16329025" algn="l"/>
                <a:tab pos="17418050" algn="l"/>
                <a:tab pos="18507075" algn="l"/>
                <a:tab pos="19596100" algn="l"/>
                <a:tab pos="20683538" algn="l"/>
                <a:tab pos="21772563" algn="l"/>
              </a:tabLst>
              <a:defRPr sz="2000">
                <a:solidFill>
                  <a:schemeClr val="tx1"/>
                </a:solidFill>
                <a:latin typeface="Arial" pitchFamily="34" charset="0"/>
                <a:ea typeface="ＭＳ Ｐゴシック" pitchFamily="34" charset="-128"/>
              </a:defRPr>
            </a:lvl7pPr>
            <a:lvl8pPr marL="3429000" indent="-228600" algn="ctr" defTabSz="2178050" eaLnBrk="0" fontAlgn="base" hangingPunct="0">
              <a:lnSpc>
                <a:spcPct val="90000"/>
              </a:lnSpc>
              <a:spcBef>
                <a:spcPct val="50000"/>
              </a:spcBef>
              <a:spcAft>
                <a:spcPct val="0"/>
              </a:spcAft>
              <a:buClr>
                <a:schemeClr val="accent1"/>
              </a:buClr>
              <a:tabLst>
                <a:tab pos="0" algn="l"/>
                <a:tab pos="1089025" algn="l"/>
                <a:tab pos="2178050" algn="l"/>
                <a:tab pos="3265488" algn="l"/>
                <a:tab pos="4354513" algn="l"/>
                <a:tab pos="5443538" algn="l"/>
                <a:tab pos="6532563" algn="l"/>
                <a:tab pos="7620000" algn="l"/>
                <a:tab pos="8709025" algn="l"/>
                <a:tab pos="9798050" algn="l"/>
                <a:tab pos="10887075" algn="l"/>
                <a:tab pos="11974513" algn="l"/>
                <a:tab pos="13063538" algn="l"/>
                <a:tab pos="14152563" algn="l"/>
                <a:tab pos="15241588" algn="l"/>
                <a:tab pos="16329025" algn="l"/>
                <a:tab pos="17418050" algn="l"/>
                <a:tab pos="18507075" algn="l"/>
                <a:tab pos="19596100" algn="l"/>
                <a:tab pos="20683538" algn="l"/>
                <a:tab pos="21772563" algn="l"/>
              </a:tabLst>
              <a:defRPr sz="2000">
                <a:solidFill>
                  <a:schemeClr val="tx1"/>
                </a:solidFill>
                <a:latin typeface="Arial" pitchFamily="34" charset="0"/>
                <a:ea typeface="ＭＳ Ｐゴシック" pitchFamily="34" charset="-128"/>
              </a:defRPr>
            </a:lvl8pPr>
            <a:lvl9pPr marL="3886200" indent="-228600" algn="ctr" defTabSz="2178050" eaLnBrk="0" fontAlgn="base" hangingPunct="0">
              <a:lnSpc>
                <a:spcPct val="90000"/>
              </a:lnSpc>
              <a:spcBef>
                <a:spcPct val="50000"/>
              </a:spcBef>
              <a:spcAft>
                <a:spcPct val="0"/>
              </a:spcAft>
              <a:buClr>
                <a:schemeClr val="accent1"/>
              </a:buClr>
              <a:tabLst>
                <a:tab pos="0" algn="l"/>
                <a:tab pos="1089025" algn="l"/>
                <a:tab pos="2178050" algn="l"/>
                <a:tab pos="3265488" algn="l"/>
                <a:tab pos="4354513" algn="l"/>
                <a:tab pos="5443538" algn="l"/>
                <a:tab pos="6532563" algn="l"/>
                <a:tab pos="7620000" algn="l"/>
                <a:tab pos="8709025" algn="l"/>
                <a:tab pos="9798050" algn="l"/>
                <a:tab pos="10887075" algn="l"/>
                <a:tab pos="11974513" algn="l"/>
                <a:tab pos="13063538" algn="l"/>
                <a:tab pos="14152563" algn="l"/>
                <a:tab pos="15241588" algn="l"/>
                <a:tab pos="16329025" algn="l"/>
                <a:tab pos="17418050" algn="l"/>
                <a:tab pos="18507075" algn="l"/>
                <a:tab pos="19596100" algn="l"/>
                <a:tab pos="20683538" algn="l"/>
                <a:tab pos="21772563" algn="l"/>
              </a:tabLst>
              <a:defRPr sz="2000">
                <a:solidFill>
                  <a:schemeClr val="tx1"/>
                </a:solidFill>
                <a:latin typeface="Arial" pitchFamily="34" charset="0"/>
                <a:ea typeface="ＭＳ Ｐゴシック" pitchFamily="34" charset="-128"/>
              </a:defRPr>
            </a:lvl9pPr>
          </a:lstStyle>
          <a:p>
            <a:pPr algn="l" eaLnBrk="1" hangingPunct="1">
              <a:lnSpc>
                <a:spcPct val="100000"/>
              </a:lnSpc>
              <a:spcBef>
                <a:spcPct val="20000"/>
              </a:spcBef>
              <a:buSzPct val="100000"/>
              <a:buFontTx/>
              <a:buChar char="•"/>
            </a:pPr>
            <a:r>
              <a:rPr lang="en-GB" sz="2100">
                <a:solidFill>
                  <a:srgbClr val="000000"/>
                </a:solidFill>
              </a:rPr>
              <a:t>Home to asktom.oracle.com (aliased)</a:t>
            </a:r>
          </a:p>
          <a:p>
            <a:pPr algn="l" eaLnBrk="1" hangingPunct="1">
              <a:lnSpc>
                <a:spcPct val="100000"/>
              </a:lnSpc>
              <a:spcBef>
                <a:spcPct val="20000"/>
              </a:spcBef>
              <a:buSzPct val="100000"/>
              <a:buFontTx/>
              <a:buChar char="•"/>
            </a:pPr>
            <a:r>
              <a:rPr lang="en-GB" sz="2100">
                <a:solidFill>
                  <a:srgbClr val="000000"/>
                </a:solidFill>
              </a:rPr>
              <a:t>HP DL380</a:t>
            </a:r>
          </a:p>
          <a:p>
            <a:pPr algn="l" eaLnBrk="1" hangingPunct="1">
              <a:lnSpc>
                <a:spcPct val="100000"/>
              </a:lnSpc>
              <a:spcBef>
                <a:spcPct val="20000"/>
              </a:spcBef>
              <a:buSzPct val="100000"/>
              <a:buFontTx/>
              <a:buChar char="•"/>
            </a:pPr>
            <a:r>
              <a:rPr lang="en-GB" sz="2100">
                <a:solidFill>
                  <a:srgbClr val="000000"/>
                </a:solidFill>
              </a:rPr>
              <a:t>8 CPUs (3.00 GHz)</a:t>
            </a:r>
          </a:p>
          <a:p>
            <a:pPr algn="l" eaLnBrk="1" hangingPunct="1">
              <a:lnSpc>
                <a:spcPct val="100000"/>
              </a:lnSpc>
              <a:spcBef>
                <a:spcPct val="20000"/>
              </a:spcBef>
              <a:buSzPct val="100000"/>
              <a:buFontTx/>
              <a:buChar char="•"/>
            </a:pPr>
            <a:r>
              <a:rPr lang="en-GB" sz="2100">
                <a:solidFill>
                  <a:srgbClr val="000000"/>
                </a:solidFill>
              </a:rPr>
              <a:t>32 GB RAM</a:t>
            </a:r>
          </a:p>
          <a:p>
            <a:pPr algn="l" eaLnBrk="1" hangingPunct="1">
              <a:lnSpc>
                <a:spcPct val="100000"/>
              </a:lnSpc>
              <a:spcBef>
                <a:spcPct val="20000"/>
              </a:spcBef>
              <a:buSzPct val="100000"/>
              <a:buFontTx/>
              <a:buChar char="•"/>
            </a:pPr>
            <a:r>
              <a:rPr lang="en-GB" sz="2100">
                <a:solidFill>
                  <a:srgbClr val="000000"/>
                </a:solidFill>
              </a:rPr>
              <a:t>Running Oracle Database Enterprise Edition 11.2.0.2</a:t>
            </a:r>
          </a:p>
          <a:p>
            <a:pPr algn="l" eaLnBrk="1" hangingPunct="1">
              <a:lnSpc>
                <a:spcPct val="100000"/>
              </a:lnSpc>
              <a:spcBef>
                <a:spcPct val="20000"/>
              </a:spcBef>
              <a:buSzPct val="100000"/>
              <a:buFontTx/>
              <a:buChar char="•"/>
            </a:pPr>
            <a:r>
              <a:rPr lang="en-GB" sz="2100">
                <a:solidFill>
                  <a:srgbClr val="000000"/>
                </a:solidFill>
              </a:rPr>
              <a:t>Oracle Linux 5 64-bit</a:t>
            </a:r>
          </a:p>
        </p:txBody>
      </p:sp>
    </p:spTree>
    <p:extLst>
      <p:ext uri="{BB962C8B-B14F-4D97-AF65-F5344CB8AC3E}">
        <p14:creationId xmlns:p14="http://schemas.microsoft.com/office/powerpoint/2010/main" val="450041822"/>
      </p:ext>
    </p:extLst>
  </p:cSld>
  <p:clrMapOvr>
    <a:masterClrMapping/>
  </p:clrMapOvr>
  <p:transition>
    <p:wipe dir="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rporate_PPT_Template_10x5.6_v2">
  <a:themeElements>
    <a:clrScheme name="Custom 2">
      <a:dk1>
        <a:srgbClr val="000000"/>
      </a:dk1>
      <a:lt1>
        <a:srgbClr val="FFFFFF"/>
      </a:lt1>
      <a:dk2>
        <a:srgbClr val="FF0000"/>
      </a:dk2>
      <a:lt2>
        <a:srgbClr val="C9C9C9"/>
      </a:lt2>
      <a:accent1>
        <a:srgbClr val="829E7E"/>
      </a:accent1>
      <a:accent2>
        <a:srgbClr val="7F7F7F"/>
      </a:accent2>
      <a:accent3>
        <a:srgbClr val="C8CC94"/>
      </a:accent3>
      <a:accent4>
        <a:srgbClr val="9FB3A9"/>
      </a:accent4>
      <a:accent5>
        <a:srgbClr val="5B6981"/>
      </a:accent5>
      <a:accent6>
        <a:srgbClr val="D3CAAF"/>
      </a:accent6>
      <a:hlink>
        <a:srgbClr val="0070C0"/>
      </a:hlink>
      <a:folHlink>
        <a:srgbClr val="29292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95000"/>
          </a:schemeClr>
        </a:solidFill>
        <a:ln>
          <a:noFill/>
        </a:ln>
      </a:spPr>
      <a:bodyPr lIns="0" tIns="0" rIns="0" bIns="0" rtlCol="0" anchor="t" anchorCtr="0"/>
      <a:lstStyle>
        <a:defPPr algn="l">
          <a:defRPr sz="1600" dirty="0" err="1" smtClean="0">
            <a:solidFill>
              <a:schemeClr val="tx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ln>
          <a:noFill/>
        </a:ln>
      </a:spPr>
      <a:bodyPr wrap="square" lIns="0" tIns="0" rIns="0" bIns="0" rtlCol="0">
        <a:noAutofit/>
      </a:bodyPr>
      <a:lstStyle>
        <a:defPPr algn="l">
          <a:defRPr sz="1800" dirty="0" err="1" smtClean="0"/>
        </a:defPPr>
      </a:lstStyle>
    </a:txDef>
  </a:objectDefaults>
  <a:extraClrSchemeLst/>
</a:theme>
</file>

<file path=ppt/theme/theme2.xml><?xml version="1.0" encoding="utf-8"?>
<a:theme xmlns:a="http://schemas.openxmlformats.org/drawingml/2006/main" name="Blank Presentation">
  <a:themeElements>
    <a:clrScheme name="">
      <a:dk1>
        <a:srgbClr val="000000"/>
      </a:dk1>
      <a:lt1>
        <a:srgbClr val="FFFFFF"/>
      </a:lt1>
      <a:dk2>
        <a:srgbClr val="FF0000"/>
      </a:dk2>
      <a:lt2>
        <a:srgbClr val="4D4D4D"/>
      </a:lt2>
      <a:accent1>
        <a:srgbClr val="667263"/>
      </a:accent1>
      <a:accent2>
        <a:srgbClr val="BEBEBE"/>
      </a:accent2>
      <a:accent3>
        <a:srgbClr val="FFFFFF"/>
      </a:accent3>
      <a:accent4>
        <a:srgbClr val="000000"/>
      </a:accent4>
      <a:accent5>
        <a:srgbClr val="B8BCB7"/>
      </a:accent5>
      <a:accent6>
        <a:srgbClr val="ACACAC"/>
      </a:accent6>
      <a:hlink>
        <a:srgbClr val="808080"/>
      </a:hlink>
      <a:folHlink>
        <a:srgbClr val="4D4D4D"/>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2075" tIns="46038" rIns="92075" bIns="46038" numCol="1" anchor="t" anchorCtr="0" compatLnSpc="1">
        <a:prstTxWarp prst="textNoShape">
          <a:avLst/>
        </a:prstTxWarp>
        <a:spAutoFit/>
      </a:bodyPr>
      <a:lstStyle>
        <a:defPPr marL="119063" marR="0" indent="-119063" algn="ctr" defTabSz="914400" rtl="0" eaLnBrk="1" fontAlgn="base" latinLnBrk="0" hangingPunct="1">
          <a:lnSpc>
            <a:spcPct val="90000"/>
          </a:lnSpc>
          <a:spcBef>
            <a:spcPct val="50000"/>
          </a:spcBef>
          <a:spcAft>
            <a:spcPct val="0"/>
          </a:spcAft>
          <a:buClr>
            <a:schemeClr val="accent1"/>
          </a:buClr>
          <a:buSzTx/>
          <a:buFontTx/>
          <a:buNone/>
          <a:tabLst/>
          <a:defRPr kumimoji="0" lang="en-US" sz="2000" b="1" i="0" u="none" strike="noStrike" cap="none" normalizeH="0" baseline="0">
            <a:ln>
              <a:noFill/>
            </a:ln>
            <a:solidFill>
              <a:schemeClr val="tx1"/>
            </a:solidFill>
            <a:effectLst/>
            <a:latin typeface="Arial" pitchFamily="-106"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2075" tIns="46038" rIns="92075" bIns="46038" numCol="1" anchor="t" anchorCtr="0" compatLnSpc="1">
        <a:prstTxWarp prst="textNoShape">
          <a:avLst/>
        </a:prstTxWarp>
        <a:spAutoFit/>
      </a:bodyPr>
      <a:lstStyle>
        <a:defPPr marL="119063" marR="0" indent="-119063" algn="ctr" defTabSz="914400" rtl="0" eaLnBrk="1" fontAlgn="base" latinLnBrk="0" hangingPunct="1">
          <a:lnSpc>
            <a:spcPct val="90000"/>
          </a:lnSpc>
          <a:spcBef>
            <a:spcPct val="50000"/>
          </a:spcBef>
          <a:spcAft>
            <a:spcPct val="0"/>
          </a:spcAft>
          <a:buClr>
            <a:schemeClr val="accent1"/>
          </a:buClr>
          <a:buSzTx/>
          <a:buFontTx/>
          <a:buNone/>
          <a:tabLst/>
          <a:defRPr kumimoji="0" lang="en-US" sz="2000" b="1" i="0" u="none" strike="noStrike" cap="none" normalizeH="0" baseline="0">
            <a:ln>
              <a:noFill/>
            </a:ln>
            <a:solidFill>
              <a:schemeClr val="tx1"/>
            </a:solidFill>
            <a:effectLst/>
            <a:latin typeface="Arial" pitchFamily="-106" charset="0"/>
          </a:defRPr>
        </a:defPPr>
      </a:lstStyle>
    </a:lnDef>
  </a:objectDefaults>
  <a:extraClrSchemeLst>
    <a:extraClrScheme>
      <a:clrScheme name="Blank Presentation 1">
        <a:dk1>
          <a:srgbClr val="000000"/>
        </a:dk1>
        <a:lt1>
          <a:srgbClr val="FFFFFF"/>
        </a:lt1>
        <a:dk2>
          <a:srgbClr val="000000"/>
        </a:dk2>
        <a:lt2>
          <a:srgbClr val="777777"/>
        </a:lt2>
        <a:accent1>
          <a:srgbClr val="FD0000"/>
        </a:accent1>
        <a:accent2>
          <a:srgbClr val="C0C0C0"/>
        </a:accent2>
        <a:accent3>
          <a:srgbClr val="FFFFFF"/>
        </a:accent3>
        <a:accent4>
          <a:srgbClr val="000000"/>
        </a:accent4>
        <a:accent5>
          <a:srgbClr val="FEAAAA"/>
        </a:accent5>
        <a:accent6>
          <a:srgbClr val="AEAEAE"/>
        </a:accent6>
        <a:hlink>
          <a:srgbClr val="4D4D4D"/>
        </a:hlink>
        <a:folHlink>
          <a:srgbClr val="667263"/>
        </a:folHlink>
      </a:clrScheme>
      <a:clrMap bg1="lt1" tx1="dk1" bg2="lt2" tx2="dk2" accent1="accent1" accent2="accent2" accent3="accent3" accent4="accent4" accent5="accent5" accent6="accent6" hlink="hlink" folHlink="folHlink"/>
    </a:extraClrScheme>
    <a:extraClrScheme>
      <a:clrScheme name="Blank Presentation 1">
        <a:dk1>
          <a:srgbClr val="000000"/>
        </a:dk1>
        <a:lt1>
          <a:srgbClr val="FFFFFF"/>
        </a:lt1>
        <a:dk2>
          <a:srgbClr val="000000"/>
        </a:dk2>
        <a:lt2>
          <a:srgbClr val="777777"/>
        </a:lt2>
        <a:accent1>
          <a:srgbClr val="FD0000"/>
        </a:accent1>
        <a:accent2>
          <a:srgbClr val="C0C0C0"/>
        </a:accent2>
        <a:accent3>
          <a:srgbClr val="FFFFFF"/>
        </a:accent3>
        <a:accent4>
          <a:srgbClr val="000000"/>
        </a:accent4>
        <a:accent5>
          <a:srgbClr val="FEAAAA"/>
        </a:accent5>
        <a:accent6>
          <a:srgbClr val="AEAEAE"/>
        </a:accent6>
        <a:hlink>
          <a:srgbClr val="4D4D4D"/>
        </a:hlink>
        <a:folHlink>
          <a:srgbClr val="667263"/>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FF0000"/>
        </a:dk2>
        <a:lt2>
          <a:srgbClr val="4D4D4D"/>
        </a:lt2>
        <a:accent1>
          <a:srgbClr val="667263"/>
        </a:accent1>
        <a:accent2>
          <a:srgbClr val="C0C0C0"/>
        </a:accent2>
        <a:accent3>
          <a:srgbClr val="FFFFFF"/>
        </a:accent3>
        <a:accent4>
          <a:srgbClr val="000000"/>
        </a:accent4>
        <a:accent5>
          <a:srgbClr val="B8BCB7"/>
        </a:accent5>
        <a:accent6>
          <a:srgbClr val="AEAEAE"/>
        </a:accent6>
        <a:hlink>
          <a:srgbClr val="808080"/>
        </a:hlink>
        <a:folHlink>
          <a:srgbClr val="292929"/>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Blank Presentation">
  <a:themeElements>
    <a:clrScheme name="OPN">
      <a:dk1>
        <a:srgbClr val="000000"/>
      </a:dk1>
      <a:lt1>
        <a:srgbClr val="FFFFFF"/>
      </a:lt1>
      <a:dk2>
        <a:srgbClr val="000000"/>
      </a:dk2>
      <a:lt2>
        <a:srgbClr val="777777"/>
      </a:lt2>
      <a:accent1>
        <a:srgbClr val="FD0000"/>
      </a:accent1>
      <a:accent2>
        <a:srgbClr val="C0C0C0"/>
      </a:accent2>
      <a:accent3>
        <a:srgbClr val="777777"/>
      </a:accent3>
      <a:accent4>
        <a:srgbClr val="000000"/>
      </a:accent4>
      <a:accent5>
        <a:srgbClr val="FEAAAA"/>
      </a:accent5>
      <a:accent6>
        <a:srgbClr val="AEAEAE"/>
      </a:accent6>
      <a:hlink>
        <a:srgbClr val="4D4D4D"/>
      </a:hlink>
      <a:folHlink>
        <a:srgbClr val="667263"/>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2075" tIns="46038" rIns="92075" bIns="46038" numCol="1" anchor="t" anchorCtr="0" compatLnSpc="1">
        <a:prstTxWarp prst="textNoShape">
          <a:avLst/>
        </a:prstTxWarp>
        <a:spAutoFit/>
      </a:bodyPr>
      <a:lstStyle>
        <a:defPPr marL="119063" marR="0" indent="-119063" algn="ctr" defTabSz="914400" rtl="0" eaLnBrk="1" fontAlgn="base" latinLnBrk="0" hangingPunct="1">
          <a:lnSpc>
            <a:spcPct val="90000"/>
          </a:lnSpc>
          <a:spcBef>
            <a:spcPct val="50000"/>
          </a:spcBef>
          <a:spcAft>
            <a:spcPct val="0"/>
          </a:spcAft>
          <a:buClr>
            <a:schemeClr val="accent1"/>
          </a:buClr>
          <a:buSzTx/>
          <a:buFontTx/>
          <a:buNone/>
          <a:tabLst/>
          <a:defRPr kumimoji="0" lang="en-US" sz="20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2075" tIns="46038" rIns="92075" bIns="46038" numCol="1" anchor="t" anchorCtr="0" compatLnSpc="1">
        <a:prstTxWarp prst="textNoShape">
          <a:avLst/>
        </a:prstTxWarp>
        <a:spAutoFit/>
      </a:bodyPr>
      <a:lstStyle>
        <a:defPPr marL="119063" marR="0" indent="-119063" algn="ctr" defTabSz="914400" rtl="0" eaLnBrk="1" fontAlgn="base" latinLnBrk="0" hangingPunct="1">
          <a:lnSpc>
            <a:spcPct val="90000"/>
          </a:lnSpc>
          <a:spcBef>
            <a:spcPct val="50000"/>
          </a:spcBef>
          <a:spcAft>
            <a:spcPct val="0"/>
          </a:spcAft>
          <a:buClr>
            <a:schemeClr val="accent1"/>
          </a:buClr>
          <a:buSzTx/>
          <a:buFontTx/>
          <a:buNone/>
          <a:tabLst/>
          <a:defRPr kumimoji="0" lang="en-US" sz="2000" b="1" i="0" u="none" strike="noStrike" cap="none" normalizeH="0" baseline="0" smtClean="0">
            <a:ln>
              <a:noFill/>
            </a:ln>
            <a:solidFill>
              <a:schemeClr val="tx1"/>
            </a:solidFill>
            <a:effectLst/>
            <a:latin typeface="Arial" charset="0"/>
          </a:defRPr>
        </a:defPPr>
      </a:lstStyle>
    </a:lnDef>
    <a:txDef>
      <a:spPr>
        <a:noFill/>
      </a:spPr>
      <a:bodyPr wrap="square" rtlCol="0">
        <a:spAutoFit/>
      </a:bodyPr>
      <a:lstStyle>
        <a:defPPr marL="171450" indent="-171450" algn="l">
          <a:buFont typeface="Arial" pitchFamily="34" charset="0"/>
          <a:buNone/>
          <a:defRPr sz="2400" b="0" dirty="0" smtClean="0"/>
        </a:defPPr>
      </a:lstStyle>
    </a:txDef>
  </a:objectDefaults>
  <a:extraClrSchemeLst>
    <a:extraClrScheme>
      <a:clrScheme name="Blank Presentation 1">
        <a:dk1>
          <a:srgbClr val="000000"/>
        </a:dk1>
        <a:lt1>
          <a:srgbClr val="FFFFFF"/>
        </a:lt1>
        <a:dk2>
          <a:srgbClr val="000000"/>
        </a:dk2>
        <a:lt2>
          <a:srgbClr val="777777"/>
        </a:lt2>
        <a:accent1>
          <a:srgbClr val="FD0000"/>
        </a:accent1>
        <a:accent2>
          <a:srgbClr val="C0C0C0"/>
        </a:accent2>
        <a:accent3>
          <a:srgbClr val="FFFFFF"/>
        </a:accent3>
        <a:accent4>
          <a:srgbClr val="000000"/>
        </a:accent4>
        <a:accent5>
          <a:srgbClr val="FEAAAA"/>
        </a:accent5>
        <a:accent6>
          <a:srgbClr val="AEAEAE"/>
        </a:accent6>
        <a:hlink>
          <a:srgbClr val="4D4D4D"/>
        </a:hlink>
        <a:folHlink>
          <a:srgbClr val="667263"/>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Blank Presentation">
  <a:themeElements>
    <a:clrScheme name="">
      <a:dk1>
        <a:srgbClr val="000000"/>
      </a:dk1>
      <a:lt1>
        <a:srgbClr val="FFFFFF"/>
      </a:lt1>
      <a:dk2>
        <a:srgbClr val="FF0000"/>
      </a:dk2>
      <a:lt2>
        <a:srgbClr val="4D4D4D"/>
      </a:lt2>
      <a:accent1>
        <a:srgbClr val="667263"/>
      </a:accent1>
      <a:accent2>
        <a:srgbClr val="C0C0C0"/>
      </a:accent2>
      <a:accent3>
        <a:srgbClr val="FFFFFF"/>
      </a:accent3>
      <a:accent4>
        <a:srgbClr val="000000"/>
      </a:accent4>
      <a:accent5>
        <a:srgbClr val="B8BCB7"/>
      </a:accent5>
      <a:accent6>
        <a:srgbClr val="AEAEAE"/>
      </a:accent6>
      <a:hlink>
        <a:srgbClr val="808080"/>
      </a:hlink>
      <a:folHlink>
        <a:srgbClr val="292929"/>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2075" tIns="46038" rIns="92075" bIns="46038" numCol="1" anchor="t" anchorCtr="0" compatLnSpc="1">
        <a:prstTxWarp prst="textNoShape">
          <a:avLst/>
        </a:prstTxWarp>
        <a:spAutoFit/>
      </a:bodyPr>
      <a:lstStyle>
        <a:defPPr marL="119063" marR="0" indent="-119063" algn="ctr" defTabSz="914400" rtl="0" eaLnBrk="1" fontAlgn="base" latinLnBrk="0" hangingPunct="1">
          <a:lnSpc>
            <a:spcPct val="90000"/>
          </a:lnSpc>
          <a:spcBef>
            <a:spcPct val="50000"/>
          </a:spcBef>
          <a:spcAft>
            <a:spcPct val="0"/>
          </a:spcAft>
          <a:buClr>
            <a:schemeClr val="accent1"/>
          </a:buClr>
          <a:buSzTx/>
          <a:buFontTx/>
          <a:buNone/>
          <a:tabLst/>
          <a:defRPr kumimoji="0" lang="en-US" sz="2000" b="1" i="0" u="none" strike="noStrike" cap="none" normalizeH="0" baseline="0">
            <a:ln>
              <a:noFill/>
            </a:ln>
            <a:solidFill>
              <a:schemeClr val="tx1"/>
            </a:solidFill>
            <a:effectLst/>
            <a:latin typeface="Arial" pitchFamily="-105"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2075" tIns="46038" rIns="92075" bIns="46038" numCol="1" anchor="t" anchorCtr="0" compatLnSpc="1">
        <a:prstTxWarp prst="textNoShape">
          <a:avLst/>
        </a:prstTxWarp>
        <a:spAutoFit/>
      </a:bodyPr>
      <a:lstStyle>
        <a:defPPr marL="119063" marR="0" indent="-119063" algn="ctr" defTabSz="914400" rtl="0" eaLnBrk="1" fontAlgn="base" latinLnBrk="0" hangingPunct="1">
          <a:lnSpc>
            <a:spcPct val="90000"/>
          </a:lnSpc>
          <a:spcBef>
            <a:spcPct val="50000"/>
          </a:spcBef>
          <a:spcAft>
            <a:spcPct val="0"/>
          </a:spcAft>
          <a:buClr>
            <a:schemeClr val="accent1"/>
          </a:buClr>
          <a:buSzTx/>
          <a:buFontTx/>
          <a:buNone/>
          <a:tabLst/>
          <a:defRPr kumimoji="0" lang="en-US" sz="2000" b="1" i="0" u="none" strike="noStrike" cap="none" normalizeH="0" baseline="0">
            <a:ln>
              <a:noFill/>
            </a:ln>
            <a:solidFill>
              <a:schemeClr val="tx1"/>
            </a:solidFill>
            <a:effectLst/>
            <a:latin typeface="Arial" pitchFamily="-105" charset="0"/>
          </a:defRPr>
        </a:defPPr>
      </a:lstStyle>
    </a:lnDef>
  </a:objectDefaults>
  <a:extraClrSchemeLst>
    <a:extraClrScheme>
      <a:clrScheme name="Blank Presentation 1">
        <a:dk1>
          <a:srgbClr val="000000"/>
        </a:dk1>
        <a:lt1>
          <a:srgbClr val="FFFFFF"/>
        </a:lt1>
        <a:dk2>
          <a:srgbClr val="000000"/>
        </a:dk2>
        <a:lt2>
          <a:srgbClr val="777777"/>
        </a:lt2>
        <a:accent1>
          <a:srgbClr val="FD0000"/>
        </a:accent1>
        <a:accent2>
          <a:srgbClr val="C0C0C0"/>
        </a:accent2>
        <a:accent3>
          <a:srgbClr val="FFFFFF"/>
        </a:accent3>
        <a:accent4>
          <a:srgbClr val="000000"/>
        </a:accent4>
        <a:accent5>
          <a:srgbClr val="FEAAAA"/>
        </a:accent5>
        <a:accent6>
          <a:srgbClr val="AEAEAE"/>
        </a:accent6>
        <a:hlink>
          <a:srgbClr val="4D4D4D"/>
        </a:hlink>
        <a:folHlink>
          <a:srgbClr val="667263"/>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Blank Presentation">
  <a:themeElements>
    <a:clrScheme name="">
      <a:dk1>
        <a:srgbClr val="000000"/>
      </a:dk1>
      <a:lt1>
        <a:srgbClr val="FFFFFF"/>
      </a:lt1>
      <a:dk2>
        <a:srgbClr val="FF0000"/>
      </a:dk2>
      <a:lt2>
        <a:srgbClr val="4D4D4D"/>
      </a:lt2>
      <a:accent1>
        <a:srgbClr val="667263"/>
      </a:accent1>
      <a:accent2>
        <a:srgbClr val="BEBEBE"/>
      </a:accent2>
      <a:accent3>
        <a:srgbClr val="FFFFFF"/>
      </a:accent3>
      <a:accent4>
        <a:srgbClr val="000000"/>
      </a:accent4>
      <a:accent5>
        <a:srgbClr val="B8BCB7"/>
      </a:accent5>
      <a:accent6>
        <a:srgbClr val="ACACAC"/>
      </a:accent6>
      <a:hlink>
        <a:srgbClr val="808080"/>
      </a:hlink>
      <a:folHlink>
        <a:srgbClr val="4D4D4D"/>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2075" tIns="46038" rIns="92075" bIns="46038" numCol="1" anchor="t" anchorCtr="0" compatLnSpc="1">
        <a:prstTxWarp prst="textNoShape">
          <a:avLst/>
        </a:prstTxWarp>
        <a:spAutoFit/>
      </a:bodyPr>
      <a:lstStyle>
        <a:defPPr marL="119063" marR="0" indent="-119063" algn="ctr" defTabSz="914400" rtl="0" eaLnBrk="1" fontAlgn="base" latinLnBrk="0" hangingPunct="1">
          <a:lnSpc>
            <a:spcPct val="90000"/>
          </a:lnSpc>
          <a:spcBef>
            <a:spcPct val="50000"/>
          </a:spcBef>
          <a:spcAft>
            <a:spcPct val="0"/>
          </a:spcAft>
          <a:buClr>
            <a:schemeClr val="accent1"/>
          </a:buClr>
          <a:buSzTx/>
          <a:buFontTx/>
          <a:buNone/>
          <a:tabLst/>
          <a:defRPr kumimoji="0" lang="en-US" sz="2000" b="1" i="0" u="none" strike="noStrike" cap="none" normalizeH="0" baseline="0">
            <a:ln>
              <a:noFill/>
            </a:ln>
            <a:solidFill>
              <a:schemeClr val="tx1"/>
            </a:solidFill>
            <a:effectLst/>
            <a:latin typeface="Arial" pitchFamily="-106"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2075" tIns="46038" rIns="92075" bIns="46038" numCol="1" anchor="t" anchorCtr="0" compatLnSpc="1">
        <a:prstTxWarp prst="textNoShape">
          <a:avLst/>
        </a:prstTxWarp>
        <a:spAutoFit/>
      </a:bodyPr>
      <a:lstStyle>
        <a:defPPr marL="119063" marR="0" indent="-119063" algn="ctr" defTabSz="914400" rtl="0" eaLnBrk="1" fontAlgn="base" latinLnBrk="0" hangingPunct="1">
          <a:lnSpc>
            <a:spcPct val="90000"/>
          </a:lnSpc>
          <a:spcBef>
            <a:spcPct val="50000"/>
          </a:spcBef>
          <a:spcAft>
            <a:spcPct val="0"/>
          </a:spcAft>
          <a:buClr>
            <a:schemeClr val="accent1"/>
          </a:buClr>
          <a:buSzTx/>
          <a:buFontTx/>
          <a:buNone/>
          <a:tabLst/>
          <a:defRPr kumimoji="0" lang="en-US" sz="2000" b="1" i="0" u="none" strike="noStrike" cap="none" normalizeH="0" baseline="0">
            <a:ln>
              <a:noFill/>
            </a:ln>
            <a:solidFill>
              <a:schemeClr val="tx1"/>
            </a:solidFill>
            <a:effectLst/>
            <a:latin typeface="Arial" pitchFamily="-106" charset="0"/>
          </a:defRPr>
        </a:defPPr>
      </a:lstStyle>
    </a:lnDef>
  </a:objectDefaults>
  <a:extraClrSchemeLst>
    <a:extraClrScheme>
      <a:clrScheme name="Blank Presentation 1">
        <a:dk1>
          <a:srgbClr val="000000"/>
        </a:dk1>
        <a:lt1>
          <a:srgbClr val="FFFFFF"/>
        </a:lt1>
        <a:dk2>
          <a:srgbClr val="000000"/>
        </a:dk2>
        <a:lt2>
          <a:srgbClr val="777777"/>
        </a:lt2>
        <a:accent1>
          <a:srgbClr val="FD0000"/>
        </a:accent1>
        <a:accent2>
          <a:srgbClr val="C0C0C0"/>
        </a:accent2>
        <a:accent3>
          <a:srgbClr val="FFFFFF"/>
        </a:accent3>
        <a:accent4>
          <a:srgbClr val="000000"/>
        </a:accent4>
        <a:accent5>
          <a:srgbClr val="FEAAAA"/>
        </a:accent5>
        <a:accent6>
          <a:srgbClr val="AEAEAE"/>
        </a:accent6>
        <a:hlink>
          <a:srgbClr val="4D4D4D"/>
        </a:hlink>
        <a:folHlink>
          <a:srgbClr val="667263"/>
        </a:folHlink>
      </a:clrScheme>
      <a:clrMap bg1="lt1" tx1="dk1" bg2="lt2" tx2="dk2" accent1="accent1" accent2="accent2" accent3="accent3" accent4="accent4" accent5="accent5" accent6="accent6" hlink="hlink" folHlink="folHlink"/>
    </a:extraClrScheme>
    <a:extraClrScheme>
      <a:clrScheme name="Blank Presentation 1">
        <a:dk1>
          <a:srgbClr val="000000"/>
        </a:dk1>
        <a:lt1>
          <a:srgbClr val="FFFFFF"/>
        </a:lt1>
        <a:dk2>
          <a:srgbClr val="000000"/>
        </a:dk2>
        <a:lt2>
          <a:srgbClr val="777777"/>
        </a:lt2>
        <a:accent1>
          <a:srgbClr val="FD0000"/>
        </a:accent1>
        <a:accent2>
          <a:srgbClr val="C0C0C0"/>
        </a:accent2>
        <a:accent3>
          <a:srgbClr val="FFFFFF"/>
        </a:accent3>
        <a:accent4>
          <a:srgbClr val="000000"/>
        </a:accent4>
        <a:accent5>
          <a:srgbClr val="FEAAAA"/>
        </a:accent5>
        <a:accent6>
          <a:srgbClr val="AEAEAE"/>
        </a:accent6>
        <a:hlink>
          <a:srgbClr val="4D4D4D"/>
        </a:hlink>
        <a:folHlink>
          <a:srgbClr val="667263"/>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FF0000"/>
        </a:dk2>
        <a:lt2>
          <a:srgbClr val="4D4D4D"/>
        </a:lt2>
        <a:accent1>
          <a:srgbClr val="667263"/>
        </a:accent1>
        <a:accent2>
          <a:srgbClr val="C0C0C0"/>
        </a:accent2>
        <a:accent3>
          <a:srgbClr val="FFFFFF"/>
        </a:accent3>
        <a:accent4>
          <a:srgbClr val="000000"/>
        </a:accent4>
        <a:accent5>
          <a:srgbClr val="B8BCB7"/>
        </a:accent5>
        <a:accent6>
          <a:srgbClr val="AEAEAE"/>
        </a:accent6>
        <a:hlink>
          <a:srgbClr val="808080"/>
        </a:hlink>
        <a:folHlink>
          <a:srgbClr val="292929"/>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Corporate_PPT_Template_10x5.6_v2.potx</Template>
  <TotalTime>8932</TotalTime>
  <Words>2673</Words>
  <Application>Microsoft Office PowerPoint</Application>
  <PresentationFormat>On-screen Show (16:9)</PresentationFormat>
  <Paragraphs>461</Paragraphs>
  <Slides>64</Slides>
  <Notes>58</Notes>
  <HiddenSlides>0</HiddenSlides>
  <MMClips>0</MMClips>
  <ScaleCrop>false</ScaleCrop>
  <HeadingPairs>
    <vt:vector size="4" baseType="variant">
      <vt:variant>
        <vt:lpstr>Theme</vt:lpstr>
      </vt:variant>
      <vt:variant>
        <vt:i4>5</vt:i4>
      </vt:variant>
      <vt:variant>
        <vt:lpstr>Slide Titles</vt:lpstr>
      </vt:variant>
      <vt:variant>
        <vt:i4>64</vt:i4>
      </vt:variant>
    </vt:vector>
  </HeadingPairs>
  <TitlesOfParts>
    <vt:vector size="69" baseType="lpstr">
      <vt:lpstr>Corporate_PPT_Template_10x5.6_v2</vt:lpstr>
      <vt:lpstr>Blank Presentation</vt:lpstr>
      <vt:lpstr>1_Blank Presentation</vt:lpstr>
      <vt:lpstr>2_Blank Presentation</vt:lpstr>
      <vt:lpstr>3_Blank Presentation</vt:lpstr>
      <vt:lpstr>PowerPoint Presentation</vt:lpstr>
      <vt:lpstr>What’s New In Oracle Database Application Development</vt:lpstr>
      <vt:lpstr>PowerPoint Presentation</vt:lpstr>
      <vt:lpstr>Who am I</vt:lpstr>
      <vt:lpstr>What’s new In Oracle Application Development </vt:lpstr>
      <vt:lpstr>PowerPoint Presentation</vt:lpstr>
      <vt:lpstr>History</vt:lpstr>
      <vt:lpstr>PowerPoint Presentation</vt:lpstr>
      <vt:lpstr>Architectural Overview – APEX.oracle.com</vt:lpstr>
      <vt:lpstr>Architectural Overview – APEX.oracle.com</vt:lpstr>
      <vt:lpstr>Architectural Overview – APEX.oracle.com</vt:lpstr>
      <vt:lpstr>APEX 4.1</vt:lpstr>
      <vt:lpstr>APEX 4.1</vt:lpstr>
      <vt:lpstr>APEX 4.1</vt:lpstr>
      <vt:lpstr>APEX 4.1</vt:lpstr>
      <vt:lpstr>APEX 4.1</vt:lpstr>
      <vt:lpstr>APEX 4.1</vt:lpstr>
      <vt:lpstr>APEX 4.1</vt:lpstr>
      <vt:lpstr>APEX 4.1</vt:lpstr>
      <vt:lpstr>APEX 4.1</vt:lpstr>
      <vt:lpstr>Relevant Sessions</vt:lpstr>
      <vt:lpstr>PowerPoint Presentation</vt:lpstr>
      <vt:lpstr>Technology</vt:lpstr>
      <vt:lpstr>Data Modeling</vt:lpstr>
      <vt:lpstr>Data Mining</vt:lpstr>
      <vt:lpstr>DBMS Scheduler</vt:lpstr>
      <vt:lpstr>Monitor SQL – Realtime SQL Monitoring</vt:lpstr>
      <vt:lpstr>Support for Tuning - AWR &amp; ASH Reports</vt:lpstr>
      <vt:lpstr>Support for Tuning - Hierarchical Profiler</vt:lpstr>
      <vt:lpstr>SQL Tuning Advisor</vt:lpstr>
      <vt:lpstr>Support for Tuning – ‘Autotrace’ auto-compare</vt:lpstr>
      <vt:lpstr>PowerPoint Presentation</vt:lpstr>
      <vt:lpstr>.NET Components for Oracle Database</vt:lpstr>
      <vt:lpstr>Oracle Technology Network –  .NET Developer Center</vt:lpstr>
      <vt:lpstr>ODP.Net</vt:lpstr>
      <vt:lpstr>ODP.NET</vt:lpstr>
      <vt:lpstr>APEX 4.1</vt:lpstr>
      <vt:lpstr>ODP.net Sessions of Note…</vt:lpstr>
      <vt:lpstr>PowerPoint Presentation</vt:lpstr>
      <vt:lpstr>Networking</vt:lpstr>
      <vt:lpstr>Networking</vt:lpstr>
      <vt:lpstr>PowerPoint Presentation</vt:lpstr>
      <vt:lpstr>Oracle Drivers</vt:lpstr>
      <vt:lpstr>Oracle Drivers</vt:lpstr>
      <vt:lpstr>Java</vt:lpstr>
      <vt:lpstr>Java</vt:lpstr>
      <vt:lpstr>Java</vt:lpstr>
      <vt:lpstr>Scalability</vt:lpstr>
      <vt:lpstr>PowerPoint Presentation</vt:lpstr>
      <vt:lpstr>PowerPoint Presentation</vt:lpstr>
      <vt:lpstr>PowerPoint Presentation</vt:lpstr>
      <vt:lpstr>PowerPoint Presentation</vt:lpstr>
      <vt:lpstr>PowerPoint Presentation</vt:lpstr>
      <vt:lpstr>Gathering Statistics Incremental Statistics</vt:lpstr>
      <vt:lpstr>Gathering Statistics The Concept of Synopses</vt:lpstr>
      <vt:lpstr>Gathering Statistics Synopsis Example</vt:lpstr>
      <vt:lpstr>EXECUTE and PREPROCESSOR  (10.2.0.5) </vt:lpstr>
      <vt:lpstr>PowerPoint Presentation</vt:lpstr>
      <vt:lpstr>PowerPoint Presentation</vt:lpstr>
      <vt:lpstr>Edition-Based Redefinition Online Application Upgrade</vt:lpstr>
      <vt:lpstr>Edition-Based Redefinition Online Application Upgrade </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Maricel Lennon</dc:creator>
  <dc:description>This presentation contains information proprietary to Oracle Corporation</dc:description>
  <cp:lastModifiedBy>tkyte</cp:lastModifiedBy>
  <cp:revision>301</cp:revision>
  <cp:lastPrinted>2011-07-26T01:11:56Z</cp:lastPrinted>
  <dcterms:created xsi:type="dcterms:W3CDTF">2011-03-30T19:10:18Z</dcterms:created>
  <dcterms:modified xsi:type="dcterms:W3CDTF">2011-10-03T14:34:51Z</dcterms:modified>
</cp:coreProperties>
</file>